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80" r:id="rId5"/>
    <p:sldId id="257" r:id="rId6"/>
    <p:sldId id="286" r:id="rId7"/>
    <p:sldId id="258" r:id="rId8"/>
    <p:sldId id="279" r:id="rId9"/>
    <p:sldId id="291" r:id="rId10"/>
    <p:sldId id="298" r:id="rId11"/>
    <p:sldId id="297" r:id="rId12"/>
    <p:sldId id="26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0A0A0A"/>
    <a:srgbClr val="2D2D2D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28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sli" userId="S::kansli@bkforward.se::b77c7f16-dc36-461f-9c47-06b45ccff6f1" providerId="AD" clId="Web-{74324232-70CE-1A4A-184E-C5D66E7540ED}"/>
    <pc:docChg chg="modSld">
      <pc:chgData name="Kansli" userId="S::kansli@bkforward.se::b77c7f16-dc36-461f-9c47-06b45ccff6f1" providerId="AD" clId="Web-{74324232-70CE-1A4A-184E-C5D66E7540ED}" dt="2025-10-09T19:35:23.738" v="364" actId="20577"/>
      <pc:docMkLst>
        <pc:docMk/>
      </pc:docMkLst>
      <pc:sldChg chg="delSp">
        <pc:chgData name="Kansli" userId="S::kansli@bkforward.se::b77c7f16-dc36-461f-9c47-06b45ccff6f1" providerId="AD" clId="Web-{74324232-70CE-1A4A-184E-C5D66E7540ED}" dt="2025-10-09T19:19:46.376" v="52"/>
        <pc:sldMkLst>
          <pc:docMk/>
          <pc:sldMk cId="0" sldId="257"/>
        </pc:sldMkLst>
      </pc:sldChg>
      <pc:sldChg chg="modSp">
        <pc:chgData name="Kansli" userId="S::kansli@bkforward.se::b77c7f16-dc36-461f-9c47-06b45ccff6f1" providerId="AD" clId="Web-{74324232-70CE-1A4A-184E-C5D66E7540ED}" dt="2025-10-09T19:35:23.738" v="364" actId="20577"/>
        <pc:sldMkLst>
          <pc:docMk/>
          <pc:sldMk cId="2822643388" sldId="279"/>
        </pc:sldMkLst>
        <pc:spChg chg="mod">
          <ac:chgData name="Kansli" userId="S::kansli@bkforward.se::b77c7f16-dc36-461f-9c47-06b45ccff6f1" providerId="AD" clId="Web-{74324232-70CE-1A4A-184E-C5D66E7540ED}" dt="2025-10-09T19:35:23.738" v="364" actId="20577"/>
          <ac:spMkLst>
            <pc:docMk/>
            <pc:sldMk cId="2822643388" sldId="279"/>
            <ac:spMk id="26" creationId="{0A32B15D-80E8-87B6-81E9-80A4AAD9829D}"/>
          </ac:spMkLst>
        </pc:spChg>
        <pc:picChg chg="mod">
          <ac:chgData name="Kansli" userId="S::kansli@bkforward.se::b77c7f16-dc36-461f-9c47-06b45ccff6f1" providerId="AD" clId="Web-{74324232-70CE-1A4A-184E-C5D66E7540ED}" dt="2025-10-09T19:31:25.315" v="119" actId="1076"/>
          <ac:picMkLst>
            <pc:docMk/>
            <pc:sldMk cId="2822643388" sldId="279"/>
            <ac:picMk id="32" creationId="{87C1F7D7-BE42-F8E5-ABD8-0D12EB34DC91}"/>
          </ac:picMkLst>
        </pc:picChg>
      </pc:sldChg>
      <pc:sldChg chg="addSp delSp modSp">
        <pc:chgData name="Kansli" userId="S::kansli@bkforward.se::b77c7f16-dc36-461f-9c47-06b45ccff6f1" providerId="AD" clId="Web-{74324232-70CE-1A4A-184E-C5D66E7540ED}" dt="2025-10-09T19:29:44.752" v="75"/>
        <pc:sldMkLst>
          <pc:docMk/>
          <pc:sldMk cId="3438514102" sldId="280"/>
        </pc:sldMkLst>
        <pc:spChg chg="mod">
          <ac:chgData name="Kansli" userId="S::kansli@bkforward.se::b77c7f16-dc36-461f-9c47-06b45ccff6f1" providerId="AD" clId="Web-{74324232-70CE-1A4A-184E-C5D66E7540ED}" dt="2025-10-09T19:29:29.268" v="72" actId="1076"/>
          <ac:spMkLst>
            <pc:docMk/>
            <pc:sldMk cId="3438514102" sldId="280"/>
            <ac:spMk id="2" creationId="{4E85F669-B8FC-D003-3E9B-C80BACF3A7CF}"/>
          </ac:spMkLst>
        </pc:spChg>
        <pc:spChg chg="add">
          <ac:chgData name="Kansli" userId="S::kansli@bkforward.se::b77c7f16-dc36-461f-9c47-06b45ccff6f1" providerId="AD" clId="Web-{74324232-70CE-1A4A-184E-C5D66E7540ED}" dt="2025-10-09T19:29:17.721" v="71"/>
          <ac:spMkLst>
            <pc:docMk/>
            <pc:sldMk cId="3438514102" sldId="280"/>
            <ac:spMk id="28" creationId="{9D49B1F5-E95E-4D8F-9A06-39677A39B787}"/>
          </ac:spMkLst>
        </pc:spChg>
        <pc:picChg chg="add mod">
          <ac:chgData name="Kansli" userId="S::kansli@bkforward.se::b77c7f16-dc36-461f-9c47-06b45ccff6f1" providerId="AD" clId="Web-{74324232-70CE-1A4A-184E-C5D66E7540ED}" dt="2025-10-09T19:29:17.721" v="71"/>
          <ac:picMkLst>
            <pc:docMk/>
            <pc:sldMk cId="3438514102" sldId="280"/>
            <ac:picMk id="3" creationId="{7C0A7F17-AAC2-41C9-7A67-83448EC2AF5B}"/>
          </ac:picMkLst>
        </pc:picChg>
        <pc:picChg chg="mod ord">
          <ac:chgData name="Kansli" userId="S::kansli@bkforward.se::b77c7f16-dc36-461f-9c47-06b45ccff6f1" providerId="AD" clId="Web-{74324232-70CE-1A4A-184E-C5D66E7540ED}" dt="2025-10-09T19:29:44.752" v="75"/>
          <ac:picMkLst>
            <pc:docMk/>
            <pc:sldMk cId="3438514102" sldId="280"/>
            <ac:picMk id="7" creationId="{171CF064-EF82-AC63-E825-678707D026A1}"/>
          </ac:picMkLst>
        </pc:picChg>
      </pc:sldChg>
      <pc:sldChg chg="modSp">
        <pc:chgData name="Kansli" userId="S::kansli@bkforward.se::b77c7f16-dc36-461f-9c47-06b45ccff6f1" providerId="AD" clId="Web-{74324232-70CE-1A4A-184E-C5D66E7540ED}" dt="2025-10-09T16:51:22.948" v="23" actId="20577"/>
        <pc:sldMkLst>
          <pc:docMk/>
          <pc:sldMk cId="19598022" sldId="286"/>
        </pc:sldMkLst>
        <pc:spChg chg="mod">
          <ac:chgData name="Kansli" userId="S::kansli@bkforward.se::b77c7f16-dc36-461f-9c47-06b45ccff6f1" providerId="AD" clId="Web-{74324232-70CE-1A4A-184E-C5D66E7540ED}" dt="2025-10-09T16:51:22.948" v="23" actId="20577"/>
          <ac:spMkLst>
            <pc:docMk/>
            <pc:sldMk cId="19598022" sldId="286"/>
            <ac:spMk id="32" creationId="{1525AC42-C23D-9DCB-7090-D8F769A604C8}"/>
          </ac:spMkLst>
        </pc:spChg>
      </pc:sldChg>
    </pc:docChg>
  </pc:docChgLst>
  <pc:docChgLst>
    <pc:chgData name="Kansli" userId="S::kansli@bkforward.se::b77c7f16-dc36-461f-9c47-06b45ccff6f1" providerId="AD" clId="Web-{D14746E6-F3B0-01B9-F8EA-420298BF0C38}"/>
    <pc:docChg chg="modSld">
      <pc:chgData name="Kansli" userId="S::kansli@bkforward.se::b77c7f16-dc36-461f-9c47-06b45ccff6f1" providerId="AD" clId="Web-{D14746E6-F3B0-01B9-F8EA-420298BF0C38}" dt="2025-10-09T16:44:49.999" v="12" actId="1076"/>
      <pc:docMkLst>
        <pc:docMk/>
      </pc:docMkLst>
      <pc:sldChg chg="modSp">
        <pc:chgData name="Kansli" userId="S::kansli@bkforward.se::b77c7f16-dc36-461f-9c47-06b45ccff6f1" providerId="AD" clId="Web-{D14746E6-F3B0-01B9-F8EA-420298BF0C38}" dt="2025-10-09T16:44:32.999" v="10" actId="20577"/>
        <pc:sldMkLst>
          <pc:docMk/>
          <pc:sldMk cId="0" sldId="257"/>
        </pc:sldMkLst>
        <pc:spChg chg="mod">
          <ac:chgData name="Kansli" userId="S::kansli@bkforward.se::b77c7f16-dc36-461f-9c47-06b45ccff6f1" providerId="AD" clId="Web-{D14746E6-F3B0-01B9-F8EA-420298BF0C38}" dt="2025-10-09T16:44:32.999" v="10" actId="20577"/>
          <ac:spMkLst>
            <pc:docMk/>
            <pc:sldMk cId="0" sldId="257"/>
            <ac:spMk id="11" creationId="{8CA343E6-C7DF-575F-7D03-259E33B74D95}"/>
          </ac:spMkLst>
        </pc:spChg>
      </pc:sldChg>
      <pc:sldChg chg="modSp">
        <pc:chgData name="Kansli" userId="S::kansli@bkforward.se::b77c7f16-dc36-461f-9c47-06b45ccff6f1" providerId="AD" clId="Web-{D14746E6-F3B0-01B9-F8EA-420298BF0C38}" dt="2025-10-09T16:44:49.999" v="12" actId="1076"/>
        <pc:sldMkLst>
          <pc:docMk/>
          <pc:sldMk cId="19598022" sldId="286"/>
        </pc:sldMkLst>
      </pc:sldChg>
    </pc:docChg>
  </pc:docChgLst>
  <pc:docChgLst>
    <pc:chgData name="Kansli" userId="b77c7f16-dc36-461f-9c47-06b45ccff6f1" providerId="ADAL" clId="{A60BF7D5-3627-4885-B0CF-F0D8602500B9}"/>
    <pc:docChg chg="undo custSel addSld delSld modSld sldOrd">
      <pc:chgData name="Kansli" userId="b77c7f16-dc36-461f-9c47-06b45ccff6f1" providerId="ADAL" clId="{A60BF7D5-3627-4885-B0CF-F0D8602500B9}" dt="2025-10-09T22:35:41.927" v="2315" actId="1076"/>
      <pc:docMkLst>
        <pc:docMk/>
      </pc:docMkLst>
      <pc:sldChg chg="modSp mod modTransition">
        <pc:chgData name="Kansli" userId="b77c7f16-dc36-461f-9c47-06b45ccff6f1" providerId="ADAL" clId="{A60BF7D5-3627-4885-B0CF-F0D8602500B9}" dt="2025-10-09T22:29:06.402" v="2303"/>
        <pc:sldMkLst>
          <pc:docMk/>
          <pc:sldMk cId="0" sldId="257"/>
        </pc:sldMkLst>
        <pc:spChg chg="mod">
          <ac:chgData name="Kansli" userId="b77c7f16-dc36-461f-9c47-06b45ccff6f1" providerId="ADAL" clId="{A60BF7D5-3627-4885-B0CF-F0D8602500B9}" dt="2025-10-09T20:59:01.184" v="835" actId="207"/>
          <ac:spMkLst>
            <pc:docMk/>
            <pc:sldMk cId="0" sldId="257"/>
            <ac:spMk id="22" creationId="{CDE62BDE-9728-550A-9E1A-66D040D17C40}"/>
          </ac:spMkLst>
        </pc:spChg>
      </pc:sldChg>
      <pc:sldChg chg="addSp delSp modSp mod modTransition">
        <pc:chgData name="Kansli" userId="b77c7f16-dc36-461f-9c47-06b45ccff6f1" providerId="ADAL" clId="{A60BF7D5-3627-4885-B0CF-F0D8602500B9}" dt="2025-10-09T22:29:21.074" v="2305"/>
        <pc:sldMkLst>
          <pc:docMk/>
          <pc:sldMk cId="0" sldId="258"/>
        </pc:sldMkLst>
        <pc:spChg chg="mod">
          <ac:chgData name="Kansli" userId="b77c7f16-dc36-461f-9c47-06b45ccff6f1" providerId="ADAL" clId="{A60BF7D5-3627-4885-B0CF-F0D8602500B9}" dt="2025-10-09T20:59:08.601" v="836" actId="207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Kansli" userId="b77c7f16-dc36-461f-9c47-06b45ccff6f1" providerId="ADAL" clId="{A60BF7D5-3627-4885-B0CF-F0D8602500B9}" dt="2025-10-09T18:05:11.020" v="78" actId="115"/>
          <ac:spMkLst>
            <pc:docMk/>
            <pc:sldMk cId="0" sldId="258"/>
            <ac:spMk id="6" creationId="{A2267BF3-837D-D137-32F3-D781B969D622}"/>
          </ac:spMkLst>
        </pc:spChg>
        <pc:spChg chg="mod">
          <ac:chgData name="Kansli" userId="b77c7f16-dc36-461f-9c47-06b45ccff6f1" providerId="ADAL" clId="{A60BF7D5-3627-4885-B0CF-F0D8602500B9}" dt="2025-10-09T18:15:32.339" v="98" actId="1076"/>
          <ac:spMkLst>
            <pc:docMk/>
            <pc:sldMk cId="0" sldId="258"/>
            <ac:spMk id="12" creationId="{FD9B2E2B-8959-3BA9-9E69-DEC00BB8018E}"/>
          </ac:spMkLst>
        </pc:spChg>
        <pc:picChg chg="mod">
          <ac:chgData name="Kansli" userId="b77c7f16-dc36-461f-9c47-06b45ccff6f1" providerId="ADAL" clId="{A60BF7D5-3627-4885-B0CF-F0D8602500B9}" dt="2025-10-09T17:35:47.228" v="53" actId="1076"/>
          <ac:picMkLst>
            <pc:docMk/>
            <pc:sldMk cId="0" sldId="258"/>
            <ac:picMk id="7" creationId="{6553140E-3082-C93D-F01C-7B33821D1CE9}"/>
          </ac:picMkLst>
        </pc:picChg>
        <pc:picChg chg="mod">
          <ac:chgData name="Kansli" userId="b77c7f16-dc36-461f-9c47-06b45ccff6f1" providerId="ADAL" clId="{A60BF7D5-3627-4885-B0CF-F0D8602500B9}" dt="2025-10-09T17:36:01.466" v="57" actId="1076"/>
          <ac:picMkLst>
            <pc:docMk/>
            <pc:sldMk cId="0" sldId="258"/>
            <ac:picMk id="8" creationId="{65C44DC0-FC70-9B12-299E-9FA058C33F0C}"/>
          </ac:picMkLst>
        </pc:picChg>
        <pc:picChg chg="mod">
          <ac:chgData name="Kansli" userId="b77c7f16-dc36-461f-9c47-06b45ccff6f1" providerId="ADAL" clId="{A60BF7D5-3627-4885-B0CF-F0D8602500B9}" dt="2025-10-09T17:35:58.889" v="56" actId="1076"/>
          <ac:picMkLst>
            <pc:docMk/>
            <pc:sldMk cId="0" sldId="258"/>
            <ac:picMk id="10" creationId="{0828F4C8-7AE4-8AC5-920E-BB1024354BB6}"/>
          </ac:picMkLst>
        </pc:picChg>
      </pc:sldChg>
      <pc:sldChg chg="addSp delSp modSp mod modTransition">
        <pc:chgData name="Kansli" userId="b77c7f16-dc36-461f-9c47-06b45ccff6f1" providerId="ADAL" clId="{A60BF7D5-3627-4885-B0CF-F0D8602500B9}" dt="2025-10-09T22:34:54.262" v="2312"/>
        <pc:sldMkLst>
          <pc:docMk/>
          <pc:sldMk cId="0" sldId="262"/>
        </pc:sldMkLst>
        <pc:spChg chg="add mod">
          <ac:chgData name="Kansli" userId="b77c7f16-dc36-461f-9c47-06b45ccff6f1" providerId="ADAL" clId="{A60BF7D5-3627-4885-B0CF-F0D8602500B9}" dt="2025-10-09T22:16:16.243" v="2219" actId="113"/>
          <ac:spMkLst>
            <pc:docMk/>
            <pc:sldMk cId="0" sldId="262"/>
            <ac:spMk id="6" creationId="{298C5AA6-6DAE-4B28-E939-FA59EF596541}"/>
          </ac:spMkLst>
        </pc:spChg>
        <pc:picChg chg="add mod">
          <ac:chgData name="Kansli" userId="b77c7f16-dc36-461f-9c47-06b45ccff6f1" providerId="ADAL" clId="{A60BF7D5-3627-4885-B0CF-F0D8602500B9}" dt="2025-10-09T22:34:54.262" v="2312"/>
          <ac:picMkLst>
            <pc:docMk/>
            <pc:sldMk cId="0" sldId="262"/>
            <ac:picMk id="9" creationId="{E80ED206-5B94-C6D7-6EF7-7F9B35E20BE1}"/>
          </ac:picMkLst>
        </pc:picChg>
      </pc:sldChg>
      <pc:sldChg chg="del">
        <pc:chgData name="Kansli" userId="b77c7f16-dc36-461f-9c47-06b45ccff6f1" providerId="ADAL" clId="{A60BF7D5-3627-4885-B0CF-F0D8602500B9}" dt="2025-10-09T21:30:33.952" v="1381" actId="47"/>
        <pc:sldMkLst>
          <pc:docMk/>
          <pc:sldMk cId="0" sldId="263"/>
        </pc:sldMkLst>
      </pc:sldChg>
      <pc:sldChg chg="addSp modSp mod modTransition setBg">
        <pc:chgData name="Kansli" userId="b77c7f16-dc36-461f-9c47-06b45ccff6f1" providerId="ADAL" clId="{A60BF7D5-3627-4885-B0CF-F0D8602500B9}" dt="2025-10-09T22:35:41.927" v="2315" actId="1076"/>
        <pc:sldMkLst>
          <pc:docMk/>
          <pc:sldMk cId="0" sldId="272"/>
        </pc:sldMkLst>
        <pc:spChg chg="mod">
          <ac:chgData name="Kansli" userId="b77c7f16-dc36-461f-9c47-06b45ccff6f1" providerId="ADAL" clId="{A60BF7D5-3627-4885-B0CF-F0D8602500B9}" dt="2025-10-09T22:24:11.969" v="2263" actId="339"/>
          <ac:spMkLst>
            <pc:docMk/>
            <pc:sldMk cId="0" sldId="272"/>
            <ac:spMk id="2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7:58.957" v="1411" actId="14100"/>
          <ac:spMkLst>
            <pc:docMk/>
            <pc:sldMk cId="0" sldId="272"/>
            <ac:spMk id="3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8:05.143" v="1412" actId="14100"/>
          <ac:spMkLst>
            <pc:docMk/>
            <pc:sldMk cId="0" sldId="272"/>
            <ac:spMk id="4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8:10.013" v="1413" actId="14100"/>
          <ac:spMkLst>
            <pc:docMk/>
            <pc:sldMk cId="0" sldId="272"/>
            <ac:spMk id="5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8:30.355" v="1416" actId="1076"/>
          <ac:spMkLst>
            <pc:docMk/>
            <pc:sldMk cId="0" sldId="272"/>
            <ac:spMk id="6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8:47.005" v="1420" actId="14100"/>
          <ac:spMkLst>
            <pc:docMk/>
            <pc:sldMk cId="0" sldId="272"/>
            <ac:spMk id="7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8:49.822" v="1421" actId="14100"/>
          <ac:spMkLst>
            <pc:docMk/>
            <pc:sldMk cId="0" sldId="272"/>
            <ac:spMk id="8" creationId="{00000000-0000-0000-0000-000000000000}"/>
          </ac:spMkLst>
        </pc:spChg>
        <pc:spChg chg="mod">
          <ac:chgData name="Kansli" userId="b77c7f16-dc36-461f-9c47-06b45ccff6f1" providerId="ADAL" clId="{A60BF7D5-3627-4885-B0CF-F0D8602500B9}" dt="2025-10-09T21:38:53.661" v="1422" actId="14100"/>
          <ac:spMkLst>
            <pc:docMk/>
            <pc:sldMk cId="0" sldId="272"/>
            <ac:spMk id="9" creationId="{00000000-0000-0000-0000-000000000000}"/>
          </ac:spMkLst>
        </pc:spChg>
        <pc:spChg chg="add mod ord">
          <ac:chgData name="Kansli" userId="b77c7f16-dc36-461f-9c47-06b45ccff6f1" providerId="ADAL" clId="{A60BF7D5-3627-4885-B0CF-F0D8602500B9}" dt="2025-10-09T21:37:36.097" v="1410" actId="13926"/>
          <ac:spMkLst>
            <pc:docMk/>
            <pc:sldMk cId="0" sldId="272"/>
            <ac:spMk id="10" creationId="{B689C1DC-09F9-15AE-6BFE-A99FAFE80C96}"/>
          </ac:spMkLst>
        </pc:spChg>
        <pc:picChg chg="add mod">
          <ac:chgData name="Kansli" userId="b77c7f16-dc36-461f-9c47-06b45ccff6f1" providerId="ADAL" clId="{A60BF7D5-3627-4885-B0CF-F0D8602500B9}" dt="2025-10-09T22:35:41.927" v="2315" actId="1076"/>
          <ac:picMkLst>
            <pc:docMk/>
            <pc:sldMk cId="0" sldId="272"/>
            <ac:picMk id="11" creationId="{8B14CD04-D43D-E64C-40FF-D5ACCCAEFD0E}"/>
          </ac:picMkLst>
        </pc:picChg>
      </pc:sldChg>
      <pc:sldChg chg="delSp modSp del mod">
        <pc:chgData name="Kansli" userId="b77c7f16-dc36-461f-9c47-06b45ccff6f1" providerId="ADAL" clId="{A60BF7D5-3627-4885-B0CF-F0D8602500B9}" dt="2025-10-09T21:31:04.274" v="1385" actId="47"/>
        <pc:sldMkLst>
          <pc:docMk/>
          <pc:sldMk cId="0" sldId="275"/>
        </pc:sldMkLst>
      </pc:sldChg>
      <pc:sldChg chg="delSp del mod">
        <pc:chgData name="Kansli" userId="b77c7f16-dc36-461f-9c47-06b45ccff6f1" providerId="ADAL" clId="{A60BF7D5-3627-4885-B0CF-F0D8602500B9}" dt="2025-10-09T21:31:23.281" v="1387" actId="47"/>
        <pc:sldMkLst>
          <pc:docMk/>
          <pc:sldMk cId="0" sldId="276"/>
        </pc:sldMkLst>
      </pc:sldChg>
      <pc:sldChg chg="delSp del mod">
        <pc:chgData name="Kansli" userId="b77c7f16-dc36-461f-9c47-06b45ccff6f1" providerId="ADAL" clId="{A60BF7D5-3627-4885-B0CF-F0D8602500B9}" dt="2025-10-09T21:31:26.431" v="1388" actId="47"/>
        <pc:sldMkLst>
          <pc:docMk/>
          <pc:sldMk cId="0" sldId="277"/>
        </pc:sldMkLst>
      </pc:sldChg>
      <pc:sldChg chg="delSp modSp del mod">
        <pc:chgData name="Kansli" userId="b77c7f16-dc36-461f-9c47-06b45ccff6f1" providerId="ADAL" clId="{A60BF7D5-3627-4885-B0CF-F0D8602500B9}" dt="2025-10-09T21:31:41.891" v="1392" actId="47"/>
        <pc:sldMkLst>
          <pc:docMk/>
          <pc:sldMk cId="0" sldId="278"/>
        </pc:sldMkLst>
      </pc:sldChg>
      <pc:sldChg chg="delSp modSp mod modTransition delAnim">
        <pc:chgData name="Kansli" userId="b77c7f16-dc36-461f-9c47-06b45ccff6f1" providerId="ADAL" clId="{A60BF7D5-3627-4885-B0CF-F0D8602500B9}" dt="2025-10-09T22:29:29.479" v="2306"/>
        <pc:sldMkLst>
          <pc:docMk/>
          <pc:sldMk cId="2822643388" sldId="279"/>
        </pc:sldMkLst>
        <pc:spChg chg="mod">
          <ac:chgData name="Kansli" userId="b77c7f16-dc36-461f-9c47-06b45ccff6f1" providerId="ADAL" clId="{A60BF7D5-3627-4885-B0CF-F0D8602500B9}" dt="2025-10-09T20:59:53.316" v="840" actId="1076"/>
          <ac:spMkLst>
            <pc:docMk/>
            <pc:sldMk cId="2822643388" sldId="279"/>
            <ac:spMk id="26" creationId="{0A32B15D-80E8-87B6-81E9-80A4AAD9829D}"/>
          </ac:spMkLst>
        </pc:spChg>
        <pc:spChg chg="mod">
          <ac:chgData name="Kansli" userId="b77c7f16-dc36-461f-9c47-06b45ccff6f1" providerId="ADAL" clId="{A60BF7D5-3627-4885-B0CF-F0D8602500B9}" dt="2025-10-09T21:00:22.519" v="842" actId="1076"/>
          <ac:spMkLst>
            <pc:docMk/>
            <pc:sldMk cId="2822643388" sldId="279"/>
            <ac:spMk id="30" creationId="{A5CC8B2A-14B4-608A-FE98-335A722B9A64}"/>
          </ac:spMkLst>
        </pc:spChg>
        <pc:picChg chg="mod">
          <ac:chgData name="Kansli" userId="b77c7f16-dc36-461f-9c47-06b45ccff6f1" providerId="ADAL" clId="{A60BF7D5-3627-4885-B0CF-F0D8602500B9}" dt="2025-10-09T20:59:57.050" v="841" actId="1076"/>
          <ac:picMkLst>
            <pc:docMk/>
            <pc:sldMk cId="2822643388" sldId="279"/>
            <ac:picMk id="32" creationId="{87C1F7D7-BE42-F8E5-ABD8-0D12EB34DC91}"/>
          </ac:picMkLst>
        </pc:picChg>
      </pc:sldChg>
      <pc:sldChg chg="addSp modSp mod modTransition">
        <pc:chgData name="Kansli" userId="b77c7f16-dc36-461f-9c47-06b45ccff6f1" providerId="ADAL" clId="{A60BF7D5-3627-4885-B0CF-F0D8602500B9}" dt="2025-10-09T22:28:42.741" v="2302"/>
        <pc:sldMkLst>
          <pc:docMk/>
          <pc:sldMk cId="3438514102" sldId="280"/>
        </pc:sldMkLst>
        <pc:spChg chg="mod">
          <ac:chgData name="Kansli" userId="b77c7f16-dc36-461f-9c47-06b45ccff6f1" providerId="ADAL" clId="{A60BF7D5-3627-4885-B0CF-F0D8602500B9}" dt="2025-10-09T16:53:42.406" v="8" actId="27636"/>
          <ac:spMkLst>
            <pc:docMk/>
            <pc:sldMk cId="3438514102" sldId="280"/>
            <ac:spMk id="2" creationId="{4E85F669-B8FC-D003-3E9B-C80BACF3A7CF}"/>
          </ac:spMkLst>
        </pc:spChg>
        <pc:spChg chg="add mod">
          <ac:chgData name="Kansli" userId="b77c7f16-dc36-461f-9c47-06b45ccff6f1" providerId="ADAL" clId="{A60BF7D5-3627-4885-B0CF-F0D8602500B9}" dt="2025-10-09T20:55:50.904" v="817" actId="1076"/>
          <ac:spMkLst>
            <pc:docMk/>
            <pc:sldMk cId="3438514102" sldId="280"/>
            <ac:spMk id="4" creationId="{BC62369C-1A9F-BC28-06CD-2AF31A271CD7}"/>
          </ac:spMkLst>
        </pc:spChg>
      </pc:sldChg>
      <pc:sldChg chg="del">
        <pc:chgData name="Kansli" userId="b77c7f16-dc36-461f-9c47-06b45ccff6f1" providerId="ADAL" clId="{A60BF7D5-3627-4885-B0CF-F0D8602500B9}" dt="2025-10-09T20:01:49.702" v="371" actId="47"/>
        <pc:sldMkLst>
          <pc:docMk/>
          <pc:sldMk cId="2991268738" sldId="281"/>
        </pc:sldMkLst>
      </pc:sldChg>
      <pc:sldChg chg="addSp delSp modSp del mod">
        <pc:chgData name="Kansli" userId="b77c7f16-dc36-461f-9c47-06b45ccff6f1" providerId="ADAL" clId="{A60BF7D5-3627-4885-B0CF-F0D8602500B9}" dt="2025-10-09T21:28:37.770" v="1237" actId="47"/>
        <pc:sldMkLst>
          <pc:docMk/>
          <pc:sldMk cId="3833800" sldId="283"/>
        </pc:sldMkLst>
      </pc:sldChg>
      <pc:sldChg chg="del">
        <pc:chgData name="Kansli" userId="b77c7f16-dc36-461f-9c47-06b45ccff6f1" providerId="ADAL" clId="{A60BF7D5-3627-4885-B0CF-F0D8602500B9}" dt="2025-10-09T21:34:55.959" v="1399" actId="47"/>
        <pc:sldMkLst>
          <pc:docMk/>
          <pc:sldMk cId="1791854385" sldId="284"/>
        </pc:sldMkLst>
      </pc:sldChg>
      <pc:sldChg chg="addSp delSp modSp del mod">
        <pc:chgData name="Kansli" userId="b77c7f16-dc36-461f-9c47-06b45ccff6f1" providerId="ADAL" clId="{A60BF7D5-3627-4885-B0CF-F0D8602500B9}" dt="2025-10-09T22:25:06.113" v="2265" actId="2696"/>
        <pc:sldMkLst>
          <pc:docMk/>
          <pc:sldMk cId="619435587" sldId="285"/>
        </pc:sldMkLst>
      </pc:sldChg>
      <pc:sldChg chg="add del">
        <pc:chgData name="Kansli" userId="b77c7f16-dc36-461f-9c47-06b45ccff6f1" providerId="ADAL" clId="{A60BF7D5-3627-4885-B0CF-F0D8602500B9}" dt="2025-10-09T22:25:35.385" v="2273" actId="47"/>
        <pc:sldMkLst>
          <pc:docMk/>
          <pc:sldMk cId="3091217314" sldId="285"/>
        </pc:sldMkLst>
      </pc:sldChg>
      <pc:sldChg chg="add del">
        <pc:chgData name="Kansli" userId="b77c7f16-dc36-461f-9c47-06b45ccff6f1" providerId="ADAL" clId="{A60BF7D5-3627-4885-B0CF-F0D8602500B9}" dt="2025-10-09T22:25:18.784" v="2269"/>
        <pc:sldMkLst>
          <pc:docMk/>
          <pc:sldMk cId="4018820149" sldId="285"/>
        </pc:sldMkLst>
      </pc:sldChg>
      <pc:sldChg chg="addSp delSp modSp mod modTransition delAnim">
        <pc:chgData name="Kansli" userId="b77c7f16-dc36-461f-9c47-06b45ccff6f1" providerId="ADAL" clId="{A60BF7D5-3627-4885-B0CF-F0D8602500B9}" dt="2025-10-09T22:29:13.878" v="2304"/>
        <pc:sldMkLst>
          <pc:docMk/>
          <pc:sldMk cId="19598022" sldId="286"/>
        </pc:sldMkLst>
        <pc:spChg chg="add mod">
          <ac:chgData name="Kansli" userId="b77c7f16-dc36-461f-9c47-06b45ccff6f1" providerId="ADAL" clId="{A60BF7D5-3627-4885-B0CF-F0D8602500B9}" dt="2025-10-09T20:58:48.478" v="834" actId="1076"/>
          <ac:spMkLst>
            <pc:docMk/>
            <pc:sldMk cId="19598022" sldId="286"/>
            <ac:spMk id="7" creationId="{759AF891-8F86-347D-CC5C-C9B35BA96FF3}"/>
          </ac:spMkLst>
        </pc:spChg>
        <pc:spChg chg="mod">
          <ac:chgData name="Kansli" userId="b77c7f16-dc36-461f-9c47-06b45ccff6f1" providerId="ADAL" clId="{A60BF7D5-3627-4885-B0CF-F0D8602500B9}" dt="2025-10-09T20:52:03.859" v="751" actId="1076"/>
          <ac:spMkLst>
            <pc:docMk/>
            <pc:sldMk cId="19598022" sldId="286"/>
            <ac:spMk id="28" creationId="{28A907E2-E45C-F616-B8A8-0AA1B555122B}"/>
          </ac:spMkLst>
        </pc:spChg>
        <pc:spChg chg="mod">
          <ac:chgData name="Kansli" userId="b77c7f16-dc36-461f-9c47-06b45ccff6f1" providerId="ADAL" clId="{A60BF7D5-3627-4885-B0CF-F0D8602500B9}" dt="2025-10-09T20:58:15.287" v="833" actId="255"/>
          <ac:spMkLst>
            <pc:docMk/>
            <pc:sldMk cId="19598022" sldId="286"/>
            <ac:spMk id="32" creationId="{1525AC42-C23D-9DCB-7090-D8F769A604C8}"/>
          </ac:spMkLst>
        </pc:spChg>
      </pc:sldChg>
      <pc:sldChg chg="del">
        <pc:chgData name="Kansli" userId="b77c7f16-dc36-461f-9c47-06b45ccff6f1" providerId="ADAL" clId="{A60BF7D5-3627-4885-B0CF-F0D8602500B9}" dt="2025-10-09T19:37:14.934" v="171" actId="47"/>
        <pc:sldMkLst>
          <pc:docMk/>
          <pc:sldMk cId="2465798479" sldId="287"/>
        </pc:sldMkLst>
      </pc:sldChg>
      <pc:sldChg chg="del">
        <pc:chgData name="Kansli" userId="b77c7f16-dc36-461f-9c47-06b45ccff6f1" providerId="ADAL" clId="{A60BF7D5-3627-4885-B0CF-F0D8602500B9}" dt="2025-10-09T19:37:33.829" v="173" actId="47"/>
        <pc:sldMkLst>
          <pc:docMk/>
          <pc:sldMk cId="568039976" sldId="288"/>
        </pc:sldMkLst>
      </pc:sldChg>
      <pc:sldChg chg="del">
        <pc:chgData name="Kansli" userId="b77c7f16-dc36-461f-9c47-06b45ccff6f1" providerId="ADAL" clId="{A60BF7D5-3627-4885-B0CF-F0D8602500B9}" dt="2025-10-09T19:37:28.341" v="172" actId="47"/>
        <pc:sldMkLst>
          <pc:docMk/>
          <pc:sldMk cId="2762099924" sldId="289"/>
        </pc:sldMkLst>
      </pc:sldChg>
      <pc:sldChg chg="del">
        <pc:chgData name="Kansli" userId="b77c7f16-dc36-461f-9c47-06b45ccff6f1" providerId="ADAL" clId="{A60BF7D5-3627-4885-B0CF-F0D8602500B9}" dt="2025-10-09T19:37:37.459" v="174" actId="47"/>
        <pc:sldMkLst>
          <pc:docMk/>
          <pc:sldMk cId="1281719391" sldId="290"/>
        </pc:sldMkLst>
      </pc:sldChg>
      <pc:sldChg chg="addSp delSp modSp mod ord modTransition">
        <pc:chgData name="Kansli" userId="b77c7f16-dc36-461f-9c47-06b45ccff6f1" providerId="ADAL" clId="{A60BF7D5-3627-4885-B0CF-F0D8602500B9}" dt="2025-10-09T22:29:34.844" v="2307"/>
        <pc:sldMkLst>
          <pc:docMk/>
          <pc:sldMk cId="3608957573" sldId="291"/>
        </pc:sldMkLst>
        <pc:spChg chg="add mod">
          <ac:chgData name="Kansli" userId="b77c7f16-dc36-461f-9c47-06b45ccff6f1" providerId="ADAL" clId="{A60BF7D5-3627-4885-B0CF-F0D8602500B9}" dt="2025-10-09T22:26:22.999" v="2279" actId="113"/>
          <ac:spMkLst>
            <pc:docMk/>
            <pc:sldMk cId="3608957573" sldId="291"/>
            <ac:spMk id="23" creationId="{F62C5501-8664-B268-D7A5-1969B3BBE2C1}"/>
          </ac:spMkLst>
        </pc:spChg>
        <pc:spChg chg="mod">
          <ac:chgData name="Kansli" userId="b77c7f16-dc36-461f-9c47-06b45ccff6f1" providerId="ADAL" clId="{A60BF7D5-3627-4885-B0CF-F0D8602500B9}" dt="2025-10-09T22:25:31.133" v="2271"/>
          <ac:spMkLst>
            <pc:docMk/>
            <pc:sldMk cId="3608957573" sldId="291"/>
            <ac:spMk id="26" creationId="{87E01A19-AA23-82CE-47D9-AA9534B5C31E}"/>
          </ac:spMkLst>
        </pc:spChg>
        <pc:spChg chg="mod">
          <ac:chgData name="Kansli" userId="b77c7f16-dc36-461f-9c47-06b45ccff6f1" providerId="ADAL" clId="{A60BF7D5-3627-4885-B0CF-F0D8602500B9}" dt="2025-10-09T22:25:58.849" v="2278" actId="20577"/>
          <ac:spMkLst>
            <pc:docMk/>
            <pc:sldMk cId="3608957573" sldId="291"/>
            <ac:spMk id="27" creationId="{161688D7-DFE0-EC55-7E45-492D7DAFCCC1}"/>
          </ac:spMkLst>
        </pc:spChg>
        <pc:grpChg chg="add mod">
          <ac:chgData name="Kansli" userId="b77c7f16-dc36-461f-9c47-06b45ccff6f1" providerId="ADAL" clId="{A60BF7D5-3627-4885-B0CF-F0D8602500B9}" dt="2025-10-09T22:25:56.679" v="2277" actId="1076"/>
          <ac:grpSpMkLst>
            <pc:docMk/>
            <pc:sldMk cId="3608957573" sldId="291"/>
            <ac:grpSpMk id="25" creationId="{6488D073-1527-0BAF-CD94-81D9426D0125}"/>
          </ac:grpSpMkLst>
        </pc:grpChg>
        <pc:picChg chg="add mod">
          <ac:chgData name="Kansli" userId="b77c7f16-dc36-461f-9c47-06b45ccff6f1" providerId="ADAL" clId="{A60BF7D5-3627-4885-B0CF-F0D8602500B9}" dt="2025-10-09T21:05:42.310" v="895"/>
          <ac:picMkLst>
            <pc:docMk/>
            <pc:sldMk cId="3608957573" sldId="291"/>
            <ac:picMk id="24" creationId="{EC151A45-B974-F33F-A6E7-60716456BCF4}"/>
          </ac:picMkLst>
        </pc:picChg>
      </pc:sldChg>
      <pc:sldChg chg="addSp delSp modSp del mod">
        <pc:chgData name="Kansli" userId="b77c7f16-dc36-461f-9c47-06b45ccff6f1" providerId="ADAL" clId="{A60BF7D5-3627-4885-B0CF-F0D8602500B9}" dt="2025-10-09T20:02:31.060" v="377" actId="47"/>
        <pc:sldMkLst>
          <pc:docMk/>
          <pc:sldMk cId="1894815294" sldId="292"/>
        </pc:sldMkLst>
      </pc:sldChg>
      <pc:sldChg chg="addSp delSp modSp del mod">
        <pc:chgData name="Kansli" userId="b77c7f16-dc36-461f-9c47-06b45ccff6f1" providerId="ADAL" clId="{A60BF7D5-3627-4885-B0CF-F0D8602500B9}" dt="2025-10-09T21:31:46.910" v="1393" actId="47"/>
        <pc:sldMkLst>
          <pc:docMk/>
          <pc:sldMk cId="3916119906" sldId="293"/>
        </pc:sldMkLst>
      </pc:sldChg>
      <pc:sldChg chg="addSp delSp modSp del mod">
        <pc:chgData name="Kansli" userId="b77c7f16-dc36-461f-9c47-06b45ccff6f1" providerId="ADAL" clId="{A60BF7D5-3627-4885-B0CF-F0D8602500B9}" dt="2025-10-09T21:27:53.810" v="1214" actId="47"/>
        <pc:sldMkLst>
          <pc:docMk/>
          <pc:sldMk cId="376682924" sldId="294"/>
        </pc:sldMkLst>
      </pc:sldChg>
      <pc:sldChg chg="addSp delSp modSp del mod">
        <pc:chgData name="Kansli" userId="b77c7f16-dc36-461f-9c47-06b45ccff6f1" providerId="ADAL" clId="{A60BF7D5-3627-4885-B0CF-F0D8602500B9}" dt="2025-10-09T20:02:29.452" v="376" actId="47"/>
        <pc:sldMkLst>
          <pc:docMk/>
          <pc:sldMk cId="365015516" sldId="295"/>
        </pc:sldMkLst>
      </pc:sldChg>
      <pc:sldChg chg="addSp delSp modSp del mod">
        <pc:chgData name="Kansli" userId="b77c7f16-dc36-461f-9c47-06b45ccff6f1" providerId="ADAL" clId="{A60BF7D5-3627-4885-B0CF-F0D8602500B9}" dt="2025-10-09T21:27:55.648" v="1215" actId="47"/>
        <pc:sldMkLst>
          <pc:docMk/>
          <pc:sldMk cId="3218171922" sldId="296"/>
        </pc:sldMkLst>
      </pc:sldChg>
      <pc:sldChg chg="addSp delSp modSp mod modTransition setBg">
        <pc:chgData name="Kansli" userId="b77c7f16-dc36-461f-9c47-06b45ccff6f1" providerId="ADAL" clId="{A60BF7D5-3627-4885-B0CF-F0D8602500B9}" dt="2025-10-09T22:29:50.899" v="2309"/>
        <pc:sldMkLst>
          <pc:docMk/>
          <pc:sldMk cId="2693057083" sldId="297"/>
        </pc:sldMkLst>
        <pc:spChg chg="add mod">
          <ac:chgData name="Kansli" userId="b77c7f16-dc36-461f-9c47-06b45ccff6f1" providerId="ADAL" clId="{A60BF7D5-3627-4885-B0CF-F0D8602500B9}" dt="2025-10-09T22:08:55.504" v="1729" actId="1076"/>
          <ac:spMkLst>
            <pc:docMk/>
            <pc:sldMk cId="2693057083" sldId="297"/>
            <ac:spMk id="9" creationId="{3D57DF01-3B65-3470-088A-4A0DBF89EB44}"/>
          </ac:spMkLst>
        </pc:spChg>
        <pc:spChg chg="add mod">
          <ac:chgData name="Kansli" userId="b77c7f16-dc36-461f-9c47-06b45ccff6f1" providerId="ADAL" clId="{A60BF7D5-3627-4885-B0CF-F0D8602500B9}" dt="2025-10-09T22:21:20.109" v="2255" actId="207"/>
          <ac:spMkLst>
            <pc:docMk/>
            <pc:sldMk cId="2693057083" sldId="297"/>
            <ac:spMk id="13" creationId="{983100BA-C94F-5EEB-0625-3B9F38E56711}"/>
          </ac:spMkLst>
        </pc:spChg>
        <pc:spChg chg="add mod ord">
          <ac:chgData name="Kansli" userId="b77c7f16-dc36-461f-9c47-06b45ccff6f1" providerId="ADAL" clId="{A60BF7D5-3627-4885-B0CF-F0D8602500B9}" dt="2025-10-09T22:19:07.215" v="2236" actId="1076"/>
          <ac:spMkLst>
            <pc:docMk/>
            <pc:sldMk cId="2693057083" sldId="297"/>
            <ac:spMk id="25" creationId="{80855FB1-BA5C-3EBC-516C-0F292C949B62}"/>
          </ac:spMkLst>
        </pc:spChg>
        <pc:spChg chg="add mod ord">
          <ac:chgData name="Kansli" userId="b77c7f16-dc36-461f-9c47-06b45ccff6f1" providerId="ADAL" clId="{A60BF7D5-3627-4885-B0CF-F0D8602500B9}" dt="2025-10-09T22:19:52.163" v="2244" actId="1076"/>
          <ac:spMkLst>
            <pc:docMk/>
            <pc:sldMk cId="2693057083" sldId="297"/>
            <ac:spMk id="27" creationId="{8A19F7E0-ACF7-1C6C-7B04-B285D91DFA36}"/>
          </ac:spMkLst>
        </pc:spChg>
        <pc:spChg chg="add">
          <ac:chgData name="Kansli" userId="b77c7f16-dc36-461f-9c47-06b45ccff6f1" providerId="ADAL" clId="{A60BF7D5-3627-4885-B0CF-F0D8602500B9}" dt="2025-10-09T20:39:12.964" v="631" actId="26606"/>
          <ac:spMkLst>
            <pc:docMk/>
            <pc:sldMk cId="2693057083" sldId="297"/>
            <ac:spMk id="52" creationId="{A7A59776-5948-400C-9935-7464561E876A}"/>
          </ac:spMkLst>
        </pc:spChg>
        <pc:picChg chg="add mod ord">
          <ac:chgData name="Kansli" userId="b77c7f16-dc36-461f-9c47-06b45ccff6f1" providerId="ADAL" clId="{A60BF7D5-3627-4885-B0CF-F0D8602500B9}" dt="2025-10-09T21:50:37.656" v="1459" actId="1440"/>
          <ac:picMkLst>
            <pc:docMk/>
            <pc:sldMk cId="2693057083" sldId="297"/>
            <ac:picMk id="8" creationId="{FC5F61EA-859C-20E2-192A-F16E8DCAAD11}"/>
          </ac:picMkLst>
        </pc:picChg>
        <pc:picChg chg="add mod">
          <ac:chgData name="Kansli" userId="b77c7f16-dc36-461f-9c47-06b45ccff6f1" providerId="ADAL" clId="{A60BF7D5-3627-4885-B0CF-F0D8602500B9}" dt="2025-10-09T22:18:08.386" v="2224" actId="1076"/>
          <ac:picMkLst>
            <pc:docMk/>
            <pc:sldMk cId="2693057083" sldId="297"/>
            <ac:picMk id="11" creationId="{4B64ECF0-5DD0-14A2-09D9-03BCAB3331AB}"/>
          </ac:picMkLst>
        </pc:picChg>
        <pc:picChg chg="add mod ord modCrop">
          <ac:chgData name="Kansli" userId="b77c7f16-dc36-461f-9c47-06b45ccff6f1" providerId="ADAL" clId="{A60BF7D5-3627-4885-B0CF-F0D8602500B9}" dt="2025-10-09T21:50:31.693" v="1457" actId="1440"/>
          <ac:picMkLst>
            <pc:docMk/>
            <pc:sldMk cId="2693057083" sldId="297"/>
            <ac:picMk id="15" creationId="{C43D32DC-020F-3699-9853-126EB5F40E21}"/>
          </ac:picMkLst>
        </pc:picChg>
        <pc:picChg chg="add mod modCrop">
          <ac:chgData name="Kansli" userId="b77c7f16-dc36-461f-9c47-06b45ccff6f1" providerId="ADAL" clId="{A60BF7D5-3627-4885-B0CF-F0D8602500B9}" dt="2025-10-09T22:08:58.917" v="1730" actId="1076"/>
          <ac:picMkLst>
            <pc:docMk/>
            <pc:sldMk cId="2693057083" sldId="297"/>
            <ac:picMk id="22" creationId="{00000000-0000-0000-0000-000000000000}"/>
          </ac:picMkLst>
        </pc:picChg>
        <pc:picChg chg="add mod">
          <ac:chgData name="Kansli" userId="b77c7f16-dc36-461f-9c47-06b45ccff6f1" providerId="ADAL" clId="{A60BF7D5-3627-4885-B0CF-F0D8602500B9}" dt="2025-10-09T22:08:49.910" v="1728"/>
          <ac:picMkLst>
            <pc:docMk/>
            <pc:sldMk cId="2693057083" sldId="297"/>
            <ac:picMk id="23" creationId="{9F61EDD0-451F-86BF-8C65-94E4C531C44E}"/>
          </ac:picMkLst>
        </pc:picChg>
        <pc:picChg chg="add mod modCrop">
          <ac:chgData name="Kansli" userId="b77c7f16-dc36-461f-9c47-06b45ccff6f1" providerId="ADAL" clId="{A60BF7D5-3627-4885-B0CF-F0D8602500B9}" dt="2025-10-09T22:09:02.362" v="1731" actId="1076"/>
          <ac:picMkLst>
            <pc:docMk/>
            <pc:sldMk cId="2693057083" sldId="297"/>
            <ac:picMk id="24" creationId="{E2CBFA4D-439C-F089-D96C-EE281E25F410}"/>
          </ac:picMkLst>
        </pc:picChg>
      </pc:sldChg>
      <pc:sldChg chg="addSp delSp modSp mod modTransition">
        <pc:chgData name="Kansli" userId="b77c7f16-dc36-461f-9c47-06b45ccff6f1" providerId="ADAL" clId="{A60BF7D5-3627-4885-B0CF-F0D8602500B9}" dt="2025-10-09T22:29:42.050" v="2308"/>
        <pc:sldMkLst>
          <pc:docMk/>
          <pc:sldMk cId="1919095659" sldId="298"/>
        </pc:sldMkLst>
        <pc:spChg chg="mod">
          <ac:chgData name="Kansli" userId="b77c7f16-dc36-461f-9c47-06b45ccff6f1" providerId="ADAL" clId="{A60BF7D5-3627-4885-B0CF-F0D8602500B9}" dt="2025-10-09T21:05:14.229" v="894" actId="13926"/>
          <ac:spMkLst>
            <pc:docMk/>
            <pc:sldMk cId="1919095659" sldId="298"/>
            <ac:spMk id="2" creationId="{2D09DB68-BCC8-663D-9204-7CE2AF1E21B3}"/>
          </ac:spMkLst>
        </pc:spChg>
        <pc:picChg chg="add mod modCrop">
          <ac:chgData name="Kansli" userId="b77c7f16-dc36-461f-9c47-06b45ccff6f1" providerId="ADAL" clId="{A60BF7D5-3627-4885-B0CF-F0D8602500B9}" dt="2025-10-09T21:49:38.561" v="1452" actId="732"/>
          <ac:picMkLst>
            <pc:docMk/>
            <pc:sldMk cId="1919095659" sldId="298"/>
            <ac:picMk id="29" creationId="{7F0A6EF3-861E-A5C9-8B67-C01F7F00EE05}"/>
          </ac:picMkLst>
        </pc:picChg>
        <pc:picChg chg="add mod modCrop">
          <ac:chgData name="Kansli" userId="b77c7f16-dc36-461f-9c47-06b45ccff6f1" providerId="ADAL" clId="{A60BF7D5-3627-4885-B0CF-F0D8602500B9}" dt="2025-10-09T21:50:06.924" v="1456" actId="1076"/>
          <ac:picMkLst>
            <pc:docMk/>
            <pc:sldMk cId="1919095659" sldId="298"/>
            <ac:picMk id="30" creationId="{8FA1054A-D041-3600-B8E2-8A5E0D99A668}"/>
          </ac:picMkLst>
        </pc:picChg>
        <pc:picChg chg="add mod">
          <ac:chgData name="Kansli" userId="b77c7f16-dc36-461f-9c47-06b45ccff6f1" providerId="ADAL" clId="{A60BF7D5-3627-4885-B0CF-F0D8602500B9}" dt="2025-10-09T21:05:46.907" v="896"/>
          <ac:picMkLst>
            <pc:docMk/>
            <pc:sldMk cId="1919095659" sldId="298"/>
            <ac:picMk id="32" creationId="{F3661270-B68E-B674-D381-0BD85451CF3A}"/>
          </ac:picMkLst>
        </pc:picChg>
      </pc:sldChg>
      <pc:sldChg chg="add del">
        <pc:chgData name="Kansli" userId="b77c7f16-dc36-461f-9c47-06b45ccff6f1" providerId="ADAL" clId="{A60BF7D5-3627-4885-B0CF-F0D8602500B9}" dt="2025-10-09T22:25:17.152" v="2268"/>
        <pc:sldMkLst>
          <pc:docMk/>
          <pc:sldMk cId="313361201" sldId="299"/>
        </pc:sldMkLst>
      </pc:sldChg>
    </pc:docChg>
  </pc:docChgLst>
  <pc:docChgLst>
    <pc:chgData name="Kansli" userId="S::kansli@bkforward.se::b77c7f16-dc36-461f-9c47-06b45ccff6f1" providerId="AD" clId="Web-{9BF63159-D739-F0C6-EB52-36ADBFBCA096}"/>
    <pc:docChg chg="modSld">
      <pc:chgData name="Kansli" userId="S::kansli@bkforward.se::b77c7f16-dc36-461f-9c47-06b45ccff6f1" providerId="AD" clId="Web-{9BF63159-D739-F0C6-EB52-36ADBFBCA096}" dt="2025-10-09T16:49:22.306" v="0" actId="1076"/>
      <pc:docMkLst>
        <pc:docMk/>
      </pc:docMkLst>
      <pc:sldChg chg="modSp">
        <pc:chgData name="Kansli" userId="S::kansli@bkforward.se::b77c7f16-dc36-461f-9c47-06b45ccff6f1" providerId="AD" clId="Web-{9BF63159-D739-F0C6-EB52-36ADBFBCA096}" dt="2025-10-09T16:49:22.306" v="0" actId="1076"/>
        <pc:sldMkLst>
          <pc:docMk/>
          <pc:sldMk cId="19598022" sldId="286"/>
        </pc:sldMkLst>
      </pc:sldChg>
    </pc:docChg>
  </pc:docChgLst>
  <pc:docChgLst>
    <pc:chgData name="Kansli" userId="b77c7f16-dc36-461f-9c47-06b45ccff6f1" providerId="ADAL" clId="{E22C7162-8011-4053-B181-CB8892F3CEE2}"/>
    <pc:docChg chg="undo custSel addSld delSld modSld sldOrd">
      <pc:chgData name="Kansli" userId="b77c7f16-dc36-461f-9c47-06b45ccff6f1" providerId="ADAL" clId="{E22C7162-8011-4053-B181-CB8892F3CEE2}" dt="2025-10-11T09:20:40.844" v="722" actId="20577"/>
      <pc:docMkLst>
        <pc:docMk/>
      </pc:docMkLst>
      <pc:sldChg chg="addSp delSp modSp">
        <pc:chgData name="Kansli" userId="b77c7f16-dc36-461f-9c47-06b45ccff6f1" providerId="ADAL" clId="{E22C7162-8011-4053-B181-CB8892F3CEE2}" dt="2025-10-08T22:16:46.152" v="271" actId="1076"/>
        <pc:sldMkLst>
          <pc:docMk/>
          <pc:sldMk cId="0" sldId="257"/>
        </pc:sldMkLst>
        <pc:spChg chg="add mod">
          <ac:chgData name="Kansli" userId="b77c7f16-dc36-461f-9c47-06b45ccff6f1" providerId="ADAL" clId="{E22C7162-8011-4053-B181-CB8892F3CEE2}" dt="2025-10-08T22:16:46.152" v="271" actId="1076"/>
          <ac:spMkLst>
            <pc:docMk/>
            <pc:sldMk cId="0" sldId="257"/>
            <ac:spMk id="11" creationId="{8CA343E6-C7DF-575F-7D03-259E33B74D95}"/>
          </ac:spMkLst>
        </pc:spChg>
        <pc:spChg chg="mod">
          <ac:chgData name="Kansli" userId="b77c7f16-dc36-461f-9c47-06b45ccff6f1" providerId="ADAL" clId="{E22C7162-8011-4053-B181-CB8892F3CEE2}" dt="2025-10-08T21:36:05.311" v="40" actId="1076"/>
          <ac:spMkLst>
            <pc:docMk/>
            <pc:sldMk cId="0" sldId="257"/>
            <ac:spMk id="22" creationId="{CDE62BDE-9728-550A-9E1A-66D040D17C40}"/>
          </ac:spMkLst>
        </pc:spChg>
        <pc:picChg chg="mod">
          <ac:chgData name="Kansli" userId="b77c7f16-dc36-461f-9c47-06b45ccff6f1" providerId="ADAL" clId="{E22C7162-8011-4053-B181-CB8892F3CEE2}" dt="2025-10-08T21:35:37.791" v="34" actId="14100"/>
          <ac:picMkLst>
            <pc:docMk/>
            <pc:sldMk cId="0" sldId="257"/>
            <ac:picMk id="25" creationId="{2B2DC3F8-3F52-F02B-F218-E9C8BFF2208F}"/>
          </ac:picMkLst>
        </pc:picChg>
      </pc:sldChg>
      <pc:sldChg chg="addSp delSp modSp ord">
        <pc:chgData name="Kansli" userId="b77c7f16-dc36-461f-9c47-06b45ccff6f1" providerId="ADAL" clId="{E22C7162-8011-4053-B181-CB8892F3CEE2}" dt="2025-10-10T05:37:05.860" v="701" actId="20577"/>
        <pc:sldMkLst>
          <pc:docMk/>
          <pc:sldMk cId="0" sldId="258"/>
        </pc:sldMkLst>
        <pc:spChg chg="add del mod">
          <ac:chgData name="Kansli" userId="b77c7f16-dc36-461f-9c47-06b45ccff6f1" providerId="ADAL" clId="{E22C7162-8011-4053-B181-CB8892F3CEE2}" dt="2025-10-10T05:37:05.860" v="701" actId="20577"/>
          <ac:spMkLst>
            <pc:docMk/>
            <pc:sldMk cId="0" sldId="258"/>
            <ac:spMk id="12" creationId="{FD9B2E2B-8959-3BA9-9E69-DEC00BB8018E}"/>
          </ac:spMkLst>
        </pc:spChg>
        <pc:picChg chg="add mod modCrop">
          <ac:chgData name="Kansli" userId="b77c7f16-dc36-461f-9c47-06b45ccff6f1" providerId="ADAL" clId="{E22C7162-8011-4053-B181-CB8892F3CEE2}" dt="2025-10-08T23:06:22.649" v="625" actId="1440"/>
          <ac:picMkLst>
            <pc:docMk/>
            <pc:sldMk cId="0" sldId="258"/>
            <ac:picMk id="5" creationId="{D1C17558-52D7-61FE-4A6E-9FD8DC628A86}"/>
          </ac:picMkLst>
        </pc:picChg>
        <pc:picChg chg="mod modCrop">
          <ac:chgData name="Kansli" userId="b77c7f16-dc36-461f-9c47-06b45ccff6f1" providerId="ADAL" clId="{E22C7162-8011-4053-B181-CB8892F3CEE2}" dt="2025-10-08T23:11:35.324" v="649" actId="1076"/>
          <ac:picMkLst>
            <pc:docMk/>
            <pc:sldMk cId="0" sldId="258"/>
            <ac:picMk id="7" creationId="{6553140E-3082-C93D-F01C-7B33821D1CE9}"/>
          </ac:picMkLst>
        </pc:picChg>
      </pc:sldChg>
      <pc:sldChg chg="ord">
        <pc:chgData name="Kansli" userId="b77c7f16-dc36-461f-9c47-06b45ccff6f1" providerId="ADAL" clId="{E22C7162-8011-4053-B181-CB8892F3CEE2}" dt="2025-10-08T23:20:53.626" v="697" actId="1076"/>
        <pc:sldMkLst>
          <pc:docMk/>
          <pc:sldMk cId="2822643388" sldId="279"/>
        </pc:sldMkLst>
      </pc:sldChg>
      <pc:sldChg chg="addSp delSp modSp mod setBg modClrScheme addAnim delAnim modAnim chgLayout">
        <pc:chgData name="Kansli" userId="b77c7f16-dc36-461f-9c47-06b45ccff6f1" providerId="ADAL" clId="{E22C7162-8011-4053-B181-CB8892F3CEE2}" dt="2025-10-08T22:59:10.927" v="583" actId="22"/>
        <pc:sldMkLst>
          <pc:docMk/>
          <pc:sldMk cId="19598022" sldId="286"/>
        </pc:sldMkLst>
        <pc:spChg chg="add mod ord">
          <ac:chgData name="Kansli" userId="b77c7f16-dc36-461f-9c47-06b45ccff6f1" providerId="ADAL" clId="{E22C7162-8011-4053-B181-CB8892F3CEE2}" dt="2025-10-08T22:47:04.247" v="529" actId="3062"/>
          <ac:spMkLst>
            <pc:docMk/>
            <pc:sldMk cId="19598022" sldId="286"/>
            <ac:spMk id="28" creationId="{28A907E2-E45C-F616-B8A8-0AA1B555122B}"/>
          </ac:spMkLst>
        </pc:spChg>
        <pc:spChg chg="add mod">
          <ac:chgData name="Kansli" userId="b77c7f16-dc36-461f-9c47-06b45ccff6f1" providerId="ADAL" clId="{E22C7162-8011-4053-B181-CB8892F3CEE2}" dt="2025-10-08T22:29:48.614" v="326" actId="34135"/>
          <ac:spMkLst>
            <pc:docMk/>
            <pc:sldMk cId="19598022" sldId="286"/>
            <ac:spMk id="30" creationId="{A23B8C93-3080-F5E7-A3AA-1DFF9CC085A9}"/>
          </ac:spMkLst>
        </pc:spChg>
        <pc:spChg chg="add mod">
          <ac:chgData name="Kansli" userId="b77c7f16-dc36-461f-9c47-06b45ccff6f1" providerId="ADAL" clId="{E22C7162-8011-4053-B181-CB8892F3CEE2}" dt="2025-10-08T22:45:00.373" v="516" actId="1076"/>
          <ac:spMkLst>
            <pc:docMk/>
            <pc:sldMk cId="19598022" sldId="286"/>
            <ac:spMk id="32" creationId="{1525AC42-C23D-9DCB-7090-D8F769A604C8}"/>
          </ac:spMkLst>
        </pc:spChg>
        <pc:picChg chg="add">
          <ac:chgData name="Kansli" userId="b77c7f16-dc36-461f-9c47-06b45ccff6f1" providerId="ADAL" clId="{E22C7162-8011-4053-B181-CB8892F3CEE2}" dt="2025-10-08T22:59:10.927" v="583" actId="22"/>
          <ac:picMkLst>
            <pc:docMk/>
            <pc:sldMk cId="19598022" sldId="286"/>
            <ac:picMk id="39" creationId="{3F679C4F-DCBD-8587-60D9-B5786FF4650D}"/>
          </ac:picMkLst>
        </pc:picChg>
      </pc:sldChg>
      <pc:sldChg chg="addSp delSp modSp">
        <pc:chgData name="Kansli" userId="b77c7f16-dc36-461f-9c47-06b45ccff6f1" providerId="ADAL" clId="{E22C7162-8011-4053-B181-CB8892F3CEE2}" dt="2025-10-08T23:07:39.072" v="633" actId="21"/>
        <pc:sldMkLst>
          <pc:docMk/>
          <pc:sldMk cId="2465798479" sldId="287"/>
        </pc:sldMkLst>
      </pc:sldChg>
      <pc:sldChg chg="modSp">
        <pc:chgData name="Kansli" userId="b77c7f16-dc36-461f-9c47-06b45ccff6f1" providerId="ADAL" clId="{E22C7162-8011-4053-B181-CB8892F3CEE2}" dt="2025-10-11T07:46:12.174" v="704" actId="20577"/>
        <pc:sldMkLst>
          <pc:docMk/>
          <pc:sldMk cId="3608957573" sldId="291"/>
        </pc:sldMkLst>
        <pc:spChg chg="mod">
          <ac:chgData name="Kansli" userId="b77c7f16-dc36-461f-9c47-06b45ccff6f1" providerId="ADAL" clId="{E22C7162-8011-4053-B181-CB8892F3CEE2}" dt="2025-10-11T07:46:12.174" v="704" actId="20577"/>
          <ac:spMkLst>
            <pc:docMk/>
            <pc:sldMk cId="3608957573" sldId="291"/>
            <ac:spMk id="23" creationId="{F62C5501-8664-B268-D7A5-1969B3BBE2C1}"/>
          </ac:spMkLst>
        </pc:spChg>
      </pc:sldChg>
      <pc:sldChg chg="modSp new">
        <pc:chgData name="Kansli" userId="b77c7f16-dc36-461f-9c47-06b45ccff6f1" providerId="ADAL" clId="{E22C7162-8011-4053-B181-CB8892F3CEE2}" dt="2025-10-11T09:20:40.844" v="722" actId="20577"/>
        <pc:sldMkLst>
          <pc:docMk/>
          <pc:sldMk cId="2693057083" sldId="297"/>
        </pc:sldMkLst>
        <pc:spChg chg="mod">
          <ac:chgData name="Kansli" userId="b77c7f16-dc36-461f-9c47-06b45ccff6f1" providerId="ADAL" clId="{E22C7162-8011-4053-B181-CB8892F3CEE2}" dt="2025-10-11T09:20:40.844" v="722" actId="20577"/>
          <ac:spMkLst>
            <pc:docMk/>
            <pc:sldMk cId="2693057083" sldId="297"/>
            <ac:spMk id="13" creationId="{983100BA-C94F-5EEB-0625-3B9F38E56711}"/>
          </ac:spMkLst>
        </pc:spChg>
      </pc:sldChg>
      <pc:sldChg chg="new">
        <pc:chgData name="Kansli" userId="b77c7f16-dc36-461f-9c47-06b45ccff6f1" providerId="ADAL" clId="{E22C7162-8011-4053-B181-CB8892F3CEE2}" dt="2025-10-08T23:02:14.553" v="596" actId="680"/>
        <pc:sldMkLst>
          <pc:docMk/>
          <pc:sldMk cId="1919095659" sldId="298"/>
        </pc:sldMkLst>
      </pc:sldChg>
      <pc:sldChg chg="new del">
        <pc:chgData name="Kansli" userId="b77c7f16-dc36-461f-9c47-06b45ccff6f1" providerId="ADAL" clId="{E22C7162-8011-4053-B181-CB8892F3CEE2}" dt="2025-10-11T07:50:01.042" v="706" actId="2696"/>
        <pc:sldMkLst>
          <pc:docMk/>
          <pc:sldMk cId="2449583980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BBE31-97C2-A24F-A19B-DDE17AA01466}" type="datetimeFigureOut">
              <a:rPr lang="sv-SE" smtClean="0"/>
              <a:t>2025-10-11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53694-D680-E344-AB60-F5F02C6F68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8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7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5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fritidskortet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5F669-B8FC-D003-3E9B-C80BACF3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382" y="1107017"/>
            <a:ext cx="4337050" cy="36240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Fritidskortet</a:t>
            </a:r>
            <a:r>
              <a:rPr lang="en-US" sz="44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– bk forward</a:t>
            </a:r>
            <a:br>
              <a:rPr lang="en-US" sz="4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Gäller alla barn mellan 8-16 år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49B1F5-E95E-4D8F-9A06-39677A39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83" y="0"/>
            <a:ext cx="3297530" cy="6858000"/>
          </a:xfrm>
          <a:prstGeom prst="rect">
            <a:avLst/>
          </a:prstGeom>
          <a:solidFill>
            <a:schemeClr val="tx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A7F17-AAC2-41C9-7A67-83448EC2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5" y="684522"/>
            <a:ext cx="2786688" cy="2240279"/>
          </a:xfrm>
          <a:prstGeom prst="rect">
            <a:avLst/>
          </a:prstGeom>
        </p:spPr>
      </p:pic>
      <p:pic>
        <p:nvPicPr>
          <p:cNvPr id="7" name="Picture 1" descr="773A8CCB-DC2F-49D3-82C8-23A0576F0BBC.png">
            <a:extLst>
              <a:ext uri="{FF2B5EF4-FFF2-40B4-BE49-F238E27FC236}">
                <a16:creationId xmlns:a16="http://schemas.microsoft.com/office/drawing/2014/main" id="{171CF064-EF82-AC63-E825-678707D02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5" y="3679452"/>
            <a:ext cx="2786687" cy="2786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C62369C-1A9F-BC28-06CD-2AF31A271CD7}"/>
              </a:ext>
            </a:extLst>
          </p:cNvPr>
          <p:cNvSpPr txBox="1"/>
          <p:nvPr/>
        </p:nvSpPr>
        <p:spPr>
          <a:xfrm>
            <a:off x="5017360" y="4872740"/>
            <a:ext cx="459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FF99"/>
                </a:solidFill>
                <a:latin typeface="Aptos Narrow" panose="020B0004020202020204" pitchFamily="34" charset="0"/>
              </a:rPr>
              <a:t>Sök och få beslut direkt.</a:t>
            </a:r>
          </a:p>
        </p:txBody>
      </p:sp>
    </p:spTree>
    <p:extLst>
      <p:ext uri="{BB962C8B-B14F-4D97-AF65-F5344CB8AC3E}">
        <p14:creationId xmlns:p14="http://schemas.microsoft.com/office/powerpoint/2010/main" val="3438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0000"/>
            </a:gs>
            <a:gs pos="74000">
              <a:schemeClr val="bg1">
                <a:lumMod val="65000"/>
                <a:lumOff val="35000"/>
              </a:schemeClr>
            </a:gs>
            <a:gs pos="83000">
              <a:schemeClr val="bg1">
                <a:lumMod val="95000"/>
                <a:lumOff val="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vikt hörn 9">
            <a:extLst>
              <a:ext uri="{FF2B5EF4-FFF2-40B4-BE49-F238E27FC236}">
                <a16:creationId xmlns:a16="http://schemas.microsoft.com/office/drawing/2014/main" id="{B689C1DC-09F9-15AE-6BFE-A99FAFE80C96}"/>
              </a:ext>
            </a:extLst>
          </p:cNvPr>
          <p:cNvSpPr/>
          <p:nvPr/>
        </p:nvSpPr>
        <p:spPr>
          <a:xfrm rot="329355">
            <a:off x="454867" y="1435981"/>
            <a:ext cx="8234266" cy="6637797"/>
          </a:xfrm>
          <a:prstGeom prst="foldedCorner">
            <a:avLst/>
          </a:prstGeom>
          <a:solidFill>
            <a:srgbClr val="FFFF99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C0C0C0"/>
              </a:highligh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4853" y="391963"/>
            <a:ext cx="3874779" cy="369332"/>
          </a:xfrm>
          <a:prstGeom prst="rect">
            <a:avLst/>
          </a:prstGeom>
          <a:solidFill>
            <a:srgbClr val="FFF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 sz="2800" b="1"/>
            </a:pPr>
            <a:r>
              <a:rPr sz="1800" dirty="0" err="1">
                <a:solidFill>
                  <a:srgbClr val="000000"/>
                </a:solidFill>
              </a:rPr>
              <a:t>Flöde</a:t>
            </a:r>
            <a:r>
              <a:rPr sz="1800" dirty="0">
                <a:solidFill>
                  <a:srgbClr val="000000"/>
                </a:solidFill>
              </a:rPr>
              <a:t>: </a:t>
            </a:r>
            <a:r>
              <a:rPr sz="1800" dirty="0" err="1">
                <a:solidFill>
                  <a:srgbClr val="000000"/>
                </a:solidFill>
              </a:rPr>
              <a:t>Betalning</a:t>
            </a:r>
            <a:r>
              <a:rPr sz="1800" dirty="0">
                <a:solidFill>
                  <a:srgbClr val="000000"/>
                </a:solidFill>
              </a:rPr>
              <a:t> med </a:t>
            </a:r>
            <a:r>
              <a:rPr sz="1800" dirty="0" err="1">
                <a:solidFill>
                  <a:srgbClr val="000000"/>
                </a:solidFill>
              </a:rPr>
              <a:t>Fritidskortet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" y="1097280"/>
            <a:ext cx="7869438" cy="5486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00"/>
                </a:solidFill>
              </a:rPr>
              <a:t>1. </a:t>
            </a:r>
            <a:r>
              <a:rPr sz="1800" dirty="0" err="1">
                <a:solidFill>
                  <a:srgbClr val="000000"/>
                </a:solidFill>
              </a:rPr>
              <a:t>Vårdnadshavare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dirty="0" err="1">
                <a:solidFill>
                  <a:srgbClr val="000000"/>
                </a:solidFill>
              </a:rPr>
              <a:t>loggar</a:t>
            </a:r>
            <a:r>
              <a:rPr sz="1800" dirty="0">
                <a:solidFill>
                  <a:srgbClr val="000000"/>
                </a:solidFill>
              </a:rPr>
              <a:t> in </a:t>
            </a:r>
            <a:r>
              <a:rPr sz="1800" dirty="0" err="1">
                <a:solidFill>
                  <a:srgbClr val="000000"/>
                </a:solidFill>
              </a:rPr>
              <a:t>i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dirty="0" err="1">
                <a:solidFill>
                  <a:srgbClr val="000000"/>
                </a:solidFill>
              </a:rPr>
              <a:t>Fritidskortet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" y="1828800"/>
            <a:ext cx="7869438" cy="50872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00"/>
                </a:solidFill>
              </a:rPr>
              <a:t>2. </a:t>
            </a:r>
            <a:r>
              <a:rPr sz="1800" dirty="0" err="1">
                <a:solidFill>
                  <a:srgbClr val="000000"/>
                </a:solidFill>
              </a:rPr>
              <a:t>Väljer</a:t>
            </a:r>
            <a:r>
              <a:rPr sz="1800" dirty="0">
                <a:solidFill>
                  <a:srgbClr val="000000"/>
                </a:solidFill>
              </a:rPr>
              <a:t> barn </a:t>
            </a:r>
            <a:r>
              <a:rPr sz="1800" dirty="0" err="1">
                <a:solidFill>
                  <a:srgbClr val="000000"/>
                </a:solidFill>
              </a:rPr>
              <a:t>och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dirty="0" err="1">
                <a:solidFill>
                  <a:srgbClr val="000000"/>
                </a:solidFill>
              </a:rPr>
              <a:t>belopp</a:t>
            </a:r>
            <a:r>
              <a:rPr sz="1800" dirty="0">
                <a:solidFill>
                  <a:srgbClr val="000000"/>
                </a:solidFill>
              </a:rPr>
              <a:t> (500 </a:t>
            </a:r>
            <a:r>
              <a:rPr sz="1800" dirty="0" err="1">
                <a:solidFill>
                  <a:srgbClr val="000000"/>
                </a:solidFill>
              </a:rPr>
              <a:t>kr</a:t>
            </a:r>
            <a:r>
              <a:rPr sz="1800" dirty="0">
                <a:solidFill>
                  <a:srgbClr val="000000"/>
                </a:solidFill>
              </a:rPr>
              <a:t> / 2000 </a:t>
            </a:r>
            <a:r>
              <a:rPr sz="1800" dirty="0" err="1">
                <a:solidFill>
                  <a:srgbClr val="000000"/>
                </a:solidFill>
              </a:rPr>
              <a:t>kr</a:t>
            </a:r>
            <a:r>
              <a:rPr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560320"/>
            <a:ext cx="7869438" cy="50872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00"/>
                </a:solidFill>
              </a:rPr>
              <a:t>3. </a:t>
            </a:r>
            <a:r>
              <a:rPr sz="1800" dirty="0" err="1">
                <a:solidFill>
                  <a:srgbClr val="000000"/>
                </a:solidFill>
              </a:rPr>
              <a:t>Signerar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dirty="0" err="1">
                <a:solidFill>
                  <a:srgbClr val="000000"/>
                </a:solidFill>
              </a:rPr>
              <a:t>ansökan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482" y="3240320"/>
            <a:ext cx="7863840" cy="54864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</a:rPr>
              <a:t>4. Bekräftelse: belopp beviljat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" y="3940116"/>
            <a:ext cx="7858242" cy="48259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</a:rPr>
              <a:t>5. Väljer förening, bankgiro 133-5546 och OCR</a:t>
            </a:r>
          </a:p>
        </p:txBody>
      </p:sp>
      <p:sp>
        <p:nvSpPr>
          <p:cNvPr id="8" name="Rectangle 7"/>
          <p:cNvSpPr/>
          <p:nvPr/>
        </p:nvSpPr>
        <p:spPr>
          <a:xfrm>
            <a:off x="634482" y="4675369"/>
            <a:ext cx="7858242" cy="5766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</a:rPr>
              <a:t>6. Signerar betalning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5410622"/>
            <a:ext cx="7852644" cy="5766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600">
                <a:solidFill>
                  <a:srgbClr val="000000"/>
                </a:solidFill>
              </a:defRPr>
            </a:pPr>
            <a:r>
              <a:rPr sz="1800">
                <a:solidFill>
                  <a:srgbClr val="000000"/>
                </a:solidFill>
              </a:rPr>
              <a:t>7. Beslut: Betalning skickas och avi uppdateras</a:t>
            </a:r>
          </a:p>
        </p:txBody>
      </p:sp>
      <p:pic>
        <p:nvPicPr>
          <p:cNvPr id="11" name="Picture 1" descr="773A8CCB-DC2F-49D3-82C8-23A0576F0BBC.png">
            <a:extLst>
              <a:ext uri="{FF2B5EF4-FFF2-40B4-BE49-F238E27FC236}">
                <a16:creationId xmlns:a16="http://schemas.microsoft.com/office/drawing/2014/main" id="{8B14CD04-D43D-E64C-40FF-D5ACCCAE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64" y="678426"/>
            <a:ext cx="3009031" cy="3009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4" y="520257"/>
            <a:ext cx="2514770" cy="1567543"/>
          </a:xfrm>
        </p:spPr>
        <p:txBody>
          <a:bodyPr anchor="ctr">
            <a:normAutofit/>
          </a:bodyPr>
          <a:lstStyle/>
          <a:p>
            <a:r>
              <a:rPr lang="sv-SE" sz="2600" b="1" dirty="0">
                <a:latin typeface="Aptos Narrow" panose="020B0004020202020204" pitchFamily="34" charset="0"/>
              </a:rPr>
              <a:t>Vad är Fritidskortet?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DE62BDE-9728-550A-9E1A-66D040D17C40}"/>
              </a:ext>
            </a:extLst>
          </p:cNvPr>
          <p:cNvSpPr txBox="1"/>
          <p:nvPr/>
        </p:nvSpPr>
        <p:spPr>
          <a:xfrm>
            <a:off x="250493" y="2265901"/>
            <a:ext cx="268564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Ett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fritidskort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för barn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och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unga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. För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en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aktiv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och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meningsfull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fritid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</a:t>
            </a:r>
            <a:r>
              <a:rPr lang="sv-SE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i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gemensakp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 med </a:t>
            </a:r>
            <a:r>
              <a:rPr lang="en-US" sz="2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andra</a:t>
            </a:r>
            <a:r>
              <a:rPr lang="en-US" sz="2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.            </a:t>
            </a:r>
          </a:p>
        </p:txBody>
      </p:sp>
      <p:pic>
        <p:nvPicPr>
          <p:cNvPr id="25" name="Bildobjekt 24" descr="En bild som visar text, skärmbild, person, Surfplatta&#10;&#10;AI-genererat innehåll kan vara felaktigt.">
            <a:extLst>
              <a:ext uri="{FF2B5EF4-FFF2-40B4-BE49-F238E27FC236}">
                <a16:creationId xmlns:a16="http://schemas.microsoft.com/office/drawing/2014/main" id="{2B2DC3F8-3F52-F02B-F218-E9C8BFF2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72" y="768784"/>
            <a:ext cx="5349600" cy="363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CA343E6-C7DF-575F-7D03-259E33B74D95}"/>
              </a:ext>
            </a:extLst>
          </p:cNvPr>
          <p:cNvSpPr txBox="1"/>
          <p:nvPr/>
        </p:nvSpPr>
        <p:spPr>
          <a:xfrm>
            <a:off x="3989953" y="5559311"/>
            <a:ext cx="458196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>
                <a:latin typeface="Aptos Narrow"/>
              </a:rPr>
              <a:t>Vår förening är ansluten – så här gör du för att använda Fritidskortet. </a:t>
            </a:r>
            <a:endParaRPr lang="en-US">
              <a:latin typeface="Aptos Narrow"/>
            </a:endParaRPr>
          </a:p>
          <a:p>
            <a:pPr>
              <a:buNone/>
            </a:pPr>
            <a:r>
              <a:rPr lang="sv-SE">
                <a:latin typeface="Aptos Narrow"/>
              </a:rPr>
              <a:t>Gå in på www.fritidskortet.se</a:t>
            </a:r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tbubbla: rektangel med rundade hörn 29">
            <a:extLst>
              <a:ext uri="{FF2B5EF4-FFF2-40B4-BE49-F238E27FC236}">
                <a16:creationId xmlns:a16="http://schemas.microsoft.com/office/drawing/2014/main" id="{A23B8C93-3080-F5E7-A3AA-1DFF9CC085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08454" y="553438"/>
            <a:ext cx="5122114" cy="1224561"/>
          </a:xfrm>
          <a:prstGeom prst="wedgeRoundRectCallou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8A907E2-E45C-F616-B8A8-0AA1B555122B}"/>
              </a:ext>
            </a:extLst>
          </p:cNvPr>
          <p:cNvSpPr txBox="1"/>
          <p:nvPr/>
        </p:nvSpPr>
        <p:spPr>
          <a:xfrm>
            <a:off x="2008454" y="415026"/>
            <a:ext cx="5122114" cy="1015663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000" b="1" dirty="0">
                <a:latin typeface="Aptos Narrow" panose="020B0004020202020204" pitchFamily="34" charset="0"/>
              </a:rPr>
              <a:t>Viktigt: Outnyttjat bidrag måste användas senast 30 november 2025 – därefter försvinner pengarna.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1525AC42-C23D-9DCB-7090-D8F769A604C8}"/>
              </a:ext>
            </a:extLst>
          </p:cNvPr>
          <p:cNvSpPr txBox="1"/>
          <p:nvPr/>
        </p:nvSpPr>
        <p:spPr>
          <a:xfrm>
            <a:off x="853352" y="2146137"/>
            <a:ext cx="732026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2000" dirty="0">
                <a:solidFill>
                  <a:srgbClr val="FFFF99"/>
                </a:solidFill>
                <a:latin typeface="Aptos Narrow"/>
              </a:rPr>
              <a:t>Från och med hösten 2025 införs Fritidskortet , ett statligt stöd som gör det billigare för barn att delta i fritidsaktiviteter.</a:t>
            </a:r>
            <a:b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</a:br>
            <a:endParaRPr lang="sv-SE" sz="2000" dirty="0">
              <a:solidFill>
                <a:srgbClr val="FFFF99"/>
              </a:solidFill>
              <a:latin typeface="Aptos Narrow" panose="020B0004020202020204" pitchFamily="34" charset="0"/>
            </a:endParaRPr>
          </a:p>
          <a:p>
            <a:pPr>
              <a:buNone/>
            </a:pPr>
            <a:r>
              <a:rPr lang="sv-SE" sz="2000" dirty="0">
                <a:solidFill>
                  <a:srgbClr val="FFFF99"/>
                </a:solidFill>
                <a:latin typeface="Aptos Narrow"/>
              </a:rPr>
              <a:t>Alla barn mellan 8–16 år får 500 kr att använda till medlems- och träningsavgifter i sin förening. Familjer som haft bostadsbidrag under 2024 kan ansöka om ett utökat bidrag på 2 000 kr.</a:t>
            </a:r>
          </a:p>
        </p:txBody>
      </p:sp>
      <p:pic>
        <p:nvPicPr>
          <p:cNvPr id="39" name="Picture 1" descr="773A8CCB-DC2F-49D3-82C8-23A0576F0BBC.png">
            <a:extLst>
              <a:ext uri="{FF2B5EF4-FFF2-40B4-BE49-F238E27FC236}">
                <a16:creationId xmlns:a16="http://schemas.microsoft.com/office/drawing/2014/main" id="{3F679C4F-DCBD-8587-60D9-B5786FF4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59AF891-8F86-347D-CC5C-C9B35BA96FF3}"/>
              </a:ext>
            </a:extLst>
          </p:cNvPr>
          <p:cNvSpPr txBox="1"/>
          <p:nvPr/>
        </p:nvSpPr>
        <p:spPr>
          <a:xfrm>
            <a:off x="799943" y="4292745"/>
            <a:ext cx="7539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  <a:t>När bidraget (500 eller 2000 kr) är beviljat syns det på Fritidskortets sida.</a:t>
            </a:r>
            <a:b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</a:br>
            <a: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  <a:t>Betalning kan göras </a:t>
            </a:r>
            <a:r>
              <a:rPr lang="sv-SE" sz="2000" b="1" dirty="0">
                <a:solidFill>
                  <a:srgbClr val="FFFF99"/>
                </a:solidFill>
                <a:latin typeface="Aptos Narrow" panose="020B0004020202020204" pitchFamily="34" charset="0"/>
              </a:rPr>
              <a:t>först när föreningens faktura har skickats ut</a:t>
            </a:r>
            <a:r>
              <a:rPr lang="sv-SE" sz="2000" dirty="0">
                <a:solidFill>
                  <a:srgbClr val="FFFF99"/>
                </a:solidFill>
                <a:latin typeface="Aptos Narrow" panose="020B0004020202020204" pitchFamily="34" charset="0"/>
              </a:rPr>
              <a:t> och finns i systemet.</a:t>
            </a:r>
          </a:p>
        </p:txBody>
      </p:sp>
    </p:spTree>
    <p:extLst>
      <p:ext uri="{BB962C8B-B14F-4D97-AF65-F5344CB8AC3E}">
        <p14:creationId xmlns:p14="http://schemas.microsoft.com/office/powerpoint/2010/main" val="195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149290"/>
            <a:ext cx="8265417" cy="920620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rgbClr val="FFFF99"/>
                </a:solidFill>
                <a:latin typeface="Aptos Narrow" panose="020B0004020202020204" pitchFamily="34" charset="0"/>
              </a:rPr>
              <a:t>Ansök om fritidskortet i tre steg</a:t>
            </a:r>
          </a:p>
        </p:txBody>
      </p:sp>
      <p:pic>
        <p:nvPicPr>
          <p:cNvPr id="4" name="Picture 1" descr="773A8CCB-DC2F-49D3-82C8-23A0576F0BBC.png">
            <a:extLst>
              <a:ext uri="{FF2B5EF4-FFF2-40B4-BE49-F238E27FC236}">
                <a16:creationId xmlns:a16="http://schemas.microsoft.com/office/drawing/2014/main" id="{FB349196-7BBA-C0D6-0571-17FEDD52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latshållare för innehåll 4" descr="En bild som visar text, skärmbild, Webbsida, Webbplats&#10;&#10;AI-genererat innehåll kan vara felaktigt.">
            <a:extLst>
              <a:ext uri="{FF2B5EF4-FFF2-40B4-BE49-F238E27FC236}">
                <a16:creationId xmlns:a16="http://schemas.microsoft.com/office/drawing/2014/main" id="{6553140E-3082-C93D-F01C-7B33821D1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54282" r="40011" b="15525"/>
          <a:stretch>
            <a:fillRect/>
          </a:stretch>
        </p:blipFill>
        <p:spPr>
          <a:xfrm>
            <a:off x="3863427" y="2065471"/>
            <a:ext cx="2958964" cy="1191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Bildobjekt 7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65C44DC0-FC70-9B12-299E-9FA058C33F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660" r="18159" b="65657"/>
          <a:stretch>
            <a:fillRect/>
          </a:stretch>
        </p:blipFill>
        <p:spPr>
          <a:xfrm>
            <a:off x="3863427" y="3687071"/>
            <a:ext cx="3147460" cy="890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Bildobjekt 9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0828F4C8-7AE4-8AC5-920E-BB1024354B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692" r="6149" b="23497"/>
          <a:stretch>
            <a:fillRect/>
          </a:stretch>
        </p:blipFill>
        <p:spPr>
          <a:xfrm>
            <a:off x="3863427" y="5007445"/>
            <a:ext cx="3662003" cy="1395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D9B2E2B-8959-3BA9-9E69-DEC00BB8018E}"/>
              </a:ext>
            </a:extLst>
          </p:cNvPr>
          <p:cNvSpPr txBox="1"/>
          <p:nvPr/>
        </p:nvSpPr>
        <p:spPr>
          <a:xfrm>
            <a:off x="576767" y="1886877"/>
            <a:ext cx="387162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ptos Narrow" panose="020B0004020202020204" pitchFamily="34" charset="0"/>
              </a:rPr>
              <a:t>	Ansökan kräver att sökande 	vårdnadshavare och barn är </a:t>
            </a:r>
          </a:p>
          <a:p>
            <a:r>
              <a:rPr lang="sv-SE" dirty="0">
                <a:latin typeface="Aptos Narrow" panose="020B0004020202020204" pitchFamily="34" charset="0"/>
              </a:rPr>
              <a:t>	skrivna på samma adress</a:t>
            </a:r>
          </a:p>
          <a:p>
            <a:r>
              <a:rPr lang="sv-SE" dirty="0">
                <a:latin typeface="Aptos Narrow" panose="020B0004020202020204" pitchFamily="34" charset="0"/>
              </a:rPr>
              <a:t>	</a:t>
            </a:r>
          </a:p>
          <a:p>
            <a:endParaRPr lang="sv-SE" dirty="0">
              <a:latin typeface="Aptos Narrow" panose="020B0004020202020204" pitchFamily="34" charset="0"/>
            </a:endParaRPr>
          </a:p>
          <a:p>
            <a:endParaRPr lang="sv-SE" dirty="0">
              <a:latin typeface="Aptos Narrow" panose="020B0004020202020204" pitchFamily="34" charset="0"/>
            </a:endParaRPr>
          </a:p>
          <a:p>
            <a:r>
              <a:rPr lang="sv-SE" dirty="0">
                <a:latin typeface="Aptos Narrow" panose="020B0004020202020204" pitchFamily="34" charset="0"/>
              </a:rPr>
              <a:t>	Signera</a:t>
            </a:r>
          </a:p>
          <a:p>
            <a:r>
              <a:rPr lang="sv-SE" dirty="0">
                <a:latin typeface="Aptos Narrow" panose="020B0004020202020204" pitchFamily="34" charset="0"/>
              </a:rPr>
              <a:t>	Kräver Bank ID</a:t>
            </a:r>
          </a:p>
          <a:p>
            <a:pPr marL="457200" indent="-457200">
              <a:buAutoNum type="arabicPeriod" startAt="2"/>
            </a:pPr>
            <a:endParaRPr lang="sv-SE" sz="2000" dirty="0">
              <a:latin typeface="Aptos Narrow" panose="020B0004020202020204" pitchFamily="34" charset="0"/>
            </a:endParaRPr>
          </a:p>
          <a:p>
            <a:endParaRPr lang="sv-SE" sz="2000" dirty="0">
              <a:latin typeface="Aptos Narrow" panose="020B0004020202020204" pitchFamily="34" charset="0"/>
            </a:endParaRPr>
          </a:p>
          <a:p>
            <a:endParaRPr lang="sv-SE" sz="2000" dirty="0">
              <a:latin typeface="Aptos Narrow" panose="020B0004020202020204" pitchFamily="34" charset="0"/>
            </a:endParaRPr>
          </a:p>
          <a:p>
            <a:r>
              <a:rPr lang="sv-SE" dirty="0">
                <a:latin typeface="Aptos Narrow" panose="020B0004020202020204" pitchFamily="34" charset="0"/>
              </a:rPr>
              <a:t>	Ansökan beviljad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1C17558-52D7-61FE-4A6E-9FD8DC628A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7" t="13968" r="8539" b="24443"/>
          <a:stretch>
            <a:fillRect/>
          </a:stretch>
        </p:blipFill>
        <p:spPr>
          <a:xfrm>
            <a:off x="185567" y="134951"/>
            <a:ext cx="1477817" cy="1542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2267BF3-837D-D137-32F3-D781B969D622}"/>
              </a:ext>
            </a:extLst>
          </p:cNvPr>
          <p:cNvSpPr txBox="1"/>
          <p:nvPr/>
        </p:nvSpPr>
        <p:spPr>
          <a:xfrm>
            <a:off x="3361775" y="966257"/>
            <a:ext cx="4665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sv-SE" dirty="0">
                <a:latin typeface="Aptos Narrow" panose="020B0004020202020204" pitchFamily="34" charset="0"/>
              </a:rPr>
              <a:t>Markera belopp</a:t>
            </a:r>
          </a:p>
          <a:p>
            <a:r>
              <a:rPr lang="sv-SE" dirty="0">
                <a:latin typeface="Aptos Narrow" panose="020B0004020202020204" pitchFamily="34" charset="0"/>
              </a:rPr>
              <a:t>	- 500 (får samtliga barn)</a:t>
            </a:r>
          </a:p>
          <a:p>
            <a:r>
              <a:rPr lang="sv-SE" dirty="0">
                <a:latin typeface="Aptos Narrow" panose="020B0004020202020204" pitchFamily="34" charset="0"/>
              </a:rPr>
              <a:t>	- 2000 (kräver intyg från FK)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1392F8-A261-610C-DB41-ABEFE771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685477"/>
          </a:xfrm>
        </p:spPr>
        <p:txBody>
          <a:bodyPr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Aptos Narrow" panose="020B0004020202020204" pitchFamily="34" charset="0"/>
              </a:rPr>
              <a:t>Ansök om fritidskortet med skyddade personuppgifter</a:t>
            </a:r>
          </a:p>
        </p:txBody>
      </p:sp>
      <p:pic>
        <p:nvPicPr>
          <p:cNvPr id="17" name="Picture 1" descr="773A8CCB-DC2F-49D3-82C8-23A0576F0BBC.png">
            <a:extLst>
              <a:ext uri="{FF2B5EF4-FFF2-40B4-BE49-F238E27FC236}">
                <a16:creationId xmlns:a16="http://schemas.microsoft.com/office/drawing/2014/main" id="{33089B87-7359-7D0F-1EDF-0AECCFF9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0A32B15D-80E8-87B6-81E9-80A4AAD9829D}"/>
              </a:ext>
            </a:extLst>
          </p:cNvPr>
          <p:cNvSpPr txBox="1"/>
          <p:nvPr/>
        </p:nvSpPr>
        <p:spPr>
          <a:xfrm>
            <a:off x="772757" y="2206256"/>
            <a:ext cx="6417010" cy="20928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600" dirty="0">
                <a:solidFill>
                  <a:srgbClr val="FFFF99"/>
                </a:solidFill>
              </a:rPr>
              <a:t>Saknar du e-legitimation eller har skyddad folkbokföring kan du ansöka via en pappersblankett.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FFFF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600" dirty="0">
                <a:solidFill>
                  <a:srgbClr val="FFFF99"/>
                </a:solidFill>
              </a:rPr>
              <a:t>Blanketten finns på kansliet.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sz="1600" dirty="0">
              <a:solidFill>
                <a:srgbClr val="FFFF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600" dirty="0">
                <a:solidFill>
                  <a:srgbClr val="FFFF99"/>
                </a:solidFill>
              </a:rPr>
              <a:t>Alla skyddade personuppgifter inom</a:t>
            </a:r>
          </a:p>
          <a:p>
            <a:r>
              <a:rPr lang="sv-SE" sz="1600" dirty="0">
                <a:solidFill>
                  <a:srgbClr val="FFFF99"/>
                </a:solidFill>
              </a:rPr>
              <a:t>     BK Forward, hanteras med god </a:t>
            </a:r>
          </a:p>
          <a:p>
            <a:r>
              <a:rPr lang="sv-SE" sz="1600" dirty="0">
                <a:solidFill>
                  <a:srgbClr val="FFFF99"/>
                </a:solidFill>
              </a:rPr>
              <a:t>     kunskap och enligt säkra rutiner. 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5CC8B2A-14B4-608A-FE98-335A722B9A64}"/>
              </a:ext>
            </a:extLst>
          </p:cNvPr>
          <p:cNvSpPr txBox="1"/>
          <p:nvPr/>
        </p:nvSpPr>
        <p:spPr>
          <a:xfrm>
            <a:off x="1422918" y="5637109"/>
            <a:ext cx="65267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/>
              <a:t>https://fritidskortet.se/downloads/fritidskort_blankett.pdf</a:t>
            </a:r>
          </a:p>
        </p:txBody>
      </p:sp>
      <p:pic>
        <p:nvPicPr>
          <p:cNvPr id="32" name="Bildobjekt 31" descr="En bild som visar text, skärmbild, Teckensnitt, dokument">
            <a:extLst>
              <a:ext uri="{FF2B5EF4-FFF2-40B4-BE49-F238E27FC236}">
                <a16:creationId xmlns:a16="http://schemas.microsoft.com/office/drawing/2014/main" id="{87C1F7D7-BE42-F8E5-ABD8-0D12EB34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71" y="2726449"/>
            <a:ext cx="3587372" cy="24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ruta 22">
            <a:extLst>
              <a:ext uri="{FF2B5EF4-FFF2-40B4-BE49-F238E27FC236}">
                <a16:creationId xmlns:a16="http://schemas.microsoft.com/office/drawing/2014/main" id="{F62C5501-8664-B268-D7A5-1969B3BBE2C1}"/>
              </a:ext>
            </a:extLst>
          </p:cNvPr>
          <p:cNvSpPr txBox="1"/>
          <p:nvPr/>
        </p:nvSpPr>
        <p:spPr>
          <a:xfrm>
            <a:off x="501131" y="1593817"/>
            <a:ext cx="77951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latin typeface="Aptos Narrow" panose="020B0004020202020204" pitchFamily="34" charset="0"/>
              </a:rPr>
              <a:t>Om Fritidskortet inte täcker hela beloppet:</a:t>
            </a:r>
            <a:br>
              <a:rPr lang="sv-SE" b="1" dirty="0">
                <a:latin typeface="Aptos Narrow" panose="020B0004020202020204" pitchFamily="34" charset="0"/>
              </a:rPr>
            </a:br>
            <a:r>
              <a:rPr lang="sv-SE" b="1" dirty="0">
                <a:latin typeface="Aptos Narrow" panose="020B0004020202020204" pitchFamily="34" charset="0"/>
              </a:rPr>
              <a:t>  </a:t>
            </a:r>
          </a:p>
          <a:p>
            <a:r>
              <a:rPr lang="sv-SE" b="1" dirty="0">
                <a:latin typeface="Aptos Narrow" panose="020B0004020202020204" pitchFamily="34" charset="0"/>
              </a:rPr>
              <a:t>Betala via din bank till samma bankgiro (133-5546) med OCR-numret.</a:t>
            </a:r>
            <a:br>
              <a:rPr lang="sv-SE" b="1" dirty="0">
                <a:latin typeface="Aptos Narrow" panose="020B0004020202020204" pitchFamily="34" charset="0"/>
              </a:rPr>
            </a:br>
            <a:endParaRPr lang="sv-SE" b="1" dirty="0">
              <a:latin typeface="Aptos Narrow" panose="020B0004020202020204" pitchFamily="34" charset="0"/>
            </a:endParaRPr>
          </a:p>
          <a:p>
            <a:r>
              <a:rPr lang="sv-SE" b="1" dirty="0">
                <a:latin typeface="Aptos Narrow" panose="020B0004020202020204" pitchFamily="34" charset="0"/>
              </a:rPr>
              <a:t>Vänta några dagar, när betalningen med Fritidskortet har kommit in uppdateras avin, och du kan se kvarvarande belopp innan du betalar resten.</a:t>
            </a:r>
          </a:p>
          <a:p>
            <a:endParaRPr lang="sv-SE" b="1" dirty="0">
              <a:latin typeface="Aptos Narrow" panose="020B0004020202020204" pitchFamily="34" charset="0"/>
            </a:endParaRPr>
          </a:p>
          <a:p>
            <a:r>
              <a:rPr lang="sv-SE" b="1" dirty="0">
                <a:latin typeface="Aptos Narrow" panose="020B0004020202020204" pitchFamily="34" charset="0"/>
              </a:rPr>
              <a:t>När hela avi-beloppet är betalt markeras den som betald i föreningens system. Tränings- och match kläder beställs efter full betald faktura.</a:t>
            </a:r>
          </a:p>
        </p:txBody>
      </p:sp>
      <p:pic>
        <p:nvPicPr>
          <p:cNvPr id="24" name="Picture 1" descr="773A8CCB-DC2F-49D3-82C8-23A0576F0BBC.png">
            <a:extLst>
              <a:ext uri="{FF2B5EF4-FFF2-40B4-BE49-F238E27FC236}">
                <a16:creationId xmlns:a16="http://schemas.microsoft.com/office/drawing/2014/main" id="{EC151A45-B974-F33F-A6E7-60716456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6488D073-1527-0BAF-CD94-81D9426D0125}"/>
              </a:ext>
            </a:extLst>
          </p:cNvPr>
          <p:cNvGrpSpPr/>
          <p:nvPr/>
        </p:nvGrpSpPr>
        <p:grpSpPr>
          <a:xfrm>
            <a:off x="2204178" y="4515237"/>
            <a:ext cx="4584861" cy="1164711"/>
            <a:chOff x="0" y="565062"/>
            <a:chExt cx="4584861" cy="1164711"/>
          </a:xfrm>
        </p:grpSpPr>
        <p:sp>
          <p:nvSpPr>
            <p:cNvPr id="26" name="Rektangel: rundade hörn 25">
              <a:extLst>
                <a:ext uri="{FF2B5EF4-FFF2-40B4-BE49-F238E27FC236}">
                  <a16:creationId xmlns:a16="http://schemas.microsoft.com/office/drawing/2014/main" id="{87E01A19-AA23-82CE-47D9-AA9534B5C31E}"/>
                </a:ext>
              </a:extLst>
            </p:cNvPr>
            <p:cNvSpPr/>
            <p:nvPr/>
          </p:nvSpPr>
          <p:spPr>
            <a:xfrm>
              <a:off x="50261" y="700173"/>
              <a:ext cx="4534600" cy="102960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327250"/>
                <a:satOff val="25875"/>
                <a:lumOff val="-523"/>
                <a:alphaOff val="0"/>
              </a:schemeClr>
            </a:fillRef>
            <a:effectRef idx="2">
              <a:schemeClr val="accent2">
                <a:hueOff val="-327250"/>
                <a:satOff val="25875"/>
                <a:lumOff val="-52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Rektangel: rundade hörn 8">
              <a:extLst>
                <a:ext uri="{FF2B5EF4-FFF2-40B4-BE49-F238E27FC236}">
                  <a16:creationId xmlns:a16="http://schemas.microsoft.com/office/drawing/2014/main" id="{161688D7-DFE0-EC55-7E45-492D7DAFCCC1}"/>
                </a:ext>
              </a:extLst>
            </p:cNvPr>
            <p:cNvSpPr txBox="1"/>
            <p:nvPr/>
          </p:nvSpPr>
          <p:spPr>
            <a:xfrm>
              <a:off x="0" y="565062"/>
              <a:ext cx="4434078" cy="92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ptos Narrow" panose="020B0004020202020204" pitchFamily="34" charset="0"/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000" b="1" i="0" kern="1200" dirty="0">
                  <a:solidFill>
                    <a:schemeClr val="bg1"/>
                  </a:solidFill>
                  <a:latin typeface="Aptos Narrow" panose="020B0004020202020204" pitchFamily="34" charset="0"/>
                </a:rPr>
                <a:t>Fritidskortet påverkar inte ett ev. försörjningsstöd.</a:t>
              </a:r>
              <a:endParaRPr lang="en-US" sz="2000" b="1" kern="1200" dirty="0">
                <a:solidFill>
                  <a:schemeClr val="bg1"/>
                </a:solidFill>
                <a:latin typeface="Aptos Narrow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9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9DB68-BCC8-663D-9204-7CE2AF1E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1317573"/>
            <a:ext cx="8070979" cy="1312480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rgbClr val="FFFF99"/>
                </a:solidFill>
              </a:rPr>
              <a:t>Betala med fritidskortet Steg-för-steg</a:t>
            </a:r>
            <a:br>
              <a:rPr lang="sv-SE" b="1" dirty="0"/>
            </a:br>
            <a:br>
              <a:rPr lang="sv-SE" sz="2200" dirty="0"/>
            </a:br>
            <a:r>
              <a:rPr lang="sv-SE" sz="2200" dirty="0">
                <a:latin typeface="Aptos Narrow" panose="020B0004020202020204" pitchFamily="34" charset="0"/>
              </a:rPr>
              <a:t>Du måste ha fått en avi från föreningen (faktura).</a:t>
            </a:r>
            <a:br>
              <a:rPr lang="sv-SE" sz="2200" dirty="0">
                <a:latin typeface="Aptos Narrow" panose="020B0004020202020204" pitchFamily="34" charset="0"/>
              </a:rPr>
            </a:br>
            <a:br>
              <a:rPr lang="sv-SE" sz="2200" dirty="0">
                <a:latin typeface="Aptos Narrow" panose="020B0004020202020204" pitchFamily="34" charset="0"/>
              </a:rPr>
            </a:br>
            <a:r>
              <a:rPr lang="sv-SE" sz="2200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Logga </a:t>
            </a:r>
            <a:r>
              <a:rPr lang="sv-SE" sz="2200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in </a:t>
            </a:r>
            <a:r>
              <a:rPr lang="sv-SE" sz="2200" u="sng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www.fritidskortet.se</a:t>
            </a:r>
            <a:br>
              <a:rPr lang="sv-SE" sz="2200" dirty="0">
                <a:latin typeface="Aptos Narrow" panose="020B0004020202020204" pitchFamily="34" charset="0"/>
              </a:rPr>
            </a:br>
            <a:br>
              <a:rPr lang="sv-SE" sz="2200" dirty="0">
                <a:latin typeface="Aptos Narrow" panose="020B0004020202020204" pitchFamily="34" charset="0"/>
              </a:rPr>
            </a:br>
            <a:r>
              <a:rPr lang="sv-SE" sz="2200" dirty="0">
                <a:latin typeface="Aptos Narrow" panose="020B0004020202020204" pitchFamily="34" charset="0"/>
              </a:rPr>
              <a:t>Sök upp och välj </a:t>
            </a:r>
            <a:r>
              <a:rPr lang="sv-SE" sz="2200" dirty="0" err="1">
                <a:latin typeface="Aptos Narrow" panose="020B0004020202020204" pitchFamily="34" charset="0"/>
              </a:rPr>
              <a:t>bk</a:t>
            </a:r>
            <a:r>
              <a:rPr lang="sv-SE" sz="2200" dirty="0">
                <a:latin typeface="Aptos Narrow" panose="020B0004020202020204" pitchFamily="34" charset="0"/>
              </a:rPr>
              <a:t> forward</a:t>
            </a:r>
            <a:br>
              <a:rPr lang="sv-SE" dirty="0"/>
            </a:br>
            <a:endParaRPr lang="sv-SE" dirty="0"/>
          </a:p>
        </p:txBody>
      </p:sp>
      <p:pic>
        <p:nvPicPr>
          <p:cNvPr id="29" name="Bildobjekt 28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7F0A6EF3-861E-A5C9-8B67-C01F7F00E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47" t="4225" r="18402" b="3"/>
          <a:stretch>
            <a:fillRect/>
          </a:stretch>
        </p:blipFill>
        <p:spPr>
          <a:xfrm>
            <a:off x="1073204" y="3209730"/>
            <a:ext cx="3088249" cy="3279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latshållare för innehåll 5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8FA1054A-D041-3600-B8E2-8A5E0D99A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38" t="13337" r="10701" b="6173"/>
          <a:stretch>
            <a:fillRect/>
          </a:stretch>
        </p:blipFill>
        <p:spPr>
          <a:xfrm>
            <a:off x="4691415" y="3209731"/>
            <a:ext cx="3191069" cy="3279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1" descr="773A8CCB-DC2F-49D3-82C8-23A0576F0BBC.png">
            <a:extLst>
              <a:ext uri="{FF2B5EF4-FFF2-40B4-BE49-F238E27FC236}">
                <a16:creationId xmlns:a16="http://schemas.microsoft.com/office/drawing/2014/main" id="{F3661270-B68E-B674-D381-0BD85451C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90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7A59776-5948-400C-9935-7464561E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ktangel: rundade hörn 26">
            <a:extLst>
              <a:ext uri="{FF2B5EF4-FFF2-40B4-BE49-F238E27FC236}">
                <a16:creationId xmlns:a16="http://schemas.microsoft.com/office/drawing/2014/main" id="{8A19F7E0-ACF7-1C6C-7B04-B285D91DFA36}"/>
              </a:ext>
            </a:extLst>
          </p:cNvPr>
          <p:cNvSpPr/>
          <p:nvPr/>
        </p:nvSpPr>
        <p:spPr>
          <a:xfrm>
            <a:off x="5791634" y="1990564"/>
            <a:ext cx="2544756" cy="58959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327250"/>
              <a:satOff val="25875"/>
              <a:lumOff val="-523"/>
              <a:alphaOff val="0"/>
            </a:schemeClr>
          </a:fillRef>
          <a:effectRef idx="2">
            <a:schemeClr val="accent2">
              <a:hueOff val="-327250"/>
              <a:satOff val="25875"/>
              <a:lumOff val="-52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80855FB1-BA5C-3EBC-516C-0F292C949B62}"/>
              </a:ext>
            </a:extLst>
          </p:cNvPr>
          <p:cNvSpPr/>
          <p:nvPr/>
        </p:nvSpPr>
        <p:spPr>
          <a:xfrm>
            <a:off x="913435" y="2011022"/>
            <a:ext cx="2396330" cy="58959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327250"/>
              <a:satOff val="25875"/>
              <a:lumOff val="-523"/>
              <a:alphaOff val="0"/>
            </a:schemeClr>
          </a:fillRef>
          <a:effectRef idx="2">
            <a:schemeClr val="accent2">
              <a:hueOff val="-327250"/>
              <a:satOff val="25875"/>
              <a:lumOff val="-52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D57DF01-3B65-3470-088A-4A0DBF89EB44}"/>
              </a:ext>
            </a:extLst>
          </p:cNvPr>
          <p:cNvSpPr txBox="1"/>
          <p:nvPr/>
        </p:nvSpPr>
        <p:spPr>
          <a:xfrm>
            <a:off x="647693" y="551652"/>
            <a:ext cx="7800972" cy="198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sz="29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ptos Narrow" panose="020B0004020202020204" pitchFamily="34" charset="0"/>
            </a:endParaRPr>
          </a:p>
        </p:txBody>
      </p:sp>
      <p:pic>
        <p:nvPicPr>
          <p:cNvPr id="15" name="Bildobjekt 14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C43D32DC-020F-3699-9853-126EB5F4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41223"/>
          <a:stretch>
            <a:fillRect/>
          </a:stretch>
        </p:blipFill>
        <p:spPr>
          <a:xfrm>
            <a:off x="671514" y="3225959"/>
            <a:ext cx="2505690" cy="2677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dobjekt 10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4B64ECF0-5DD0-14A2-09D9-03BCAB3331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010" r="-1" b="-1"/>
          <a:stretch>
            <a:fillRect/>
          </a:stretch>
        </p:blipFill>
        <p:spPr>
          <a:xfrm>
            <a:off x="3309765" y="3225959"/>
            <a:ext cx="2503170" cy="2677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Bildobjekt 7" descr="En bild som visar text, elektronik, skärmbild, Teckensnitt&#10;&#10;AI-genererat innehåll kan vara felaktigt.">
            <a:extLst>
              <a:ext uri="{FF2B5EF4-FFF2-40B4-BE49-F238E27FC236}">
                <a16:creationId xmlns:a16="http://schemas.microsoft.com/office/drawing/2014/main" id="{FC5F61EA-859C-20E2-192A-F16E8DCAAD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543" r="4" b="4"/>
          <a:stretch>
            <a:fillRect/>
          </a:stretch>
        </p:blipFill>
        <p:spPr>
          <a:xfrm>
            <a:off x="5945495" y="3225959"/>
            <a:ext cx="2503170" cy="2677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Bildobjekt 23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E2CBFA4D-439C-F089-D96C-EE281E25F4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825" t="3495" r="36478" b="72230"/>
          <a:stretch>
            <a:fillRect/>
          </a:stretch>
        </p:blipFill>
        <p:spPr>
          <a:xfrm>
            <a:off x="934737" y="1450489"/>
            <a:ext cx="2396329" cy="910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983100BA-C94F-5EEB-0625-3B9F38E56711}"/>
              </a:ext>
            </a:extLst>
          </p:cNvPr>
          <p:cNvSpPr txBox="1"/>
          <p:nvPr/>
        </p:nvSpPr>
        <p:spPr>
          <a:xfrm>
            <a:off x="858558" y="798283"/>
            <a:ext cx="7800972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b="1" dirty="0">
                <a:solidFill>
                  <a:srgbClr val="FFFF99"/>
                </a:solidFill>
                <a:latin typeface="Aptos Narrow" panose="020B0004020202020204" pitchFamily="34" charset="0"/>
              </a:rPr>
              <a:t>VIKTIGT: Kontrollera så det                                                         </a:t>
            </a:r>
            <a:r>
              <a:rPr lang="en-US" b="1" dirty="0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Ange </a:t>
            </a:r>
            <a:r>
              <a:rPr lang="en-US" b="1" dirty="0" err="1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rätt</a:t>
            </a:r>
            <a:r>
              <a:rPr lang="en-US" b="1" dirty="0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 OCR-</a:t>
            </a:r>
            <a:r>
              <a:rPr lang="en-US" b="1" dirty="0" err="1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nummer</a:t>
            </a:r>
            <a:r>
              <a:rPr lang="en-US" b="1" dirty="0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 </a:t>
            </a:r>
            <a:r>
              <a:rPr lang="sv-SE" b="1" dirty="0">
                <a:solidFill>
                  <a:srgbClr val="FFFF99"/>
                </a:solidFill>
                <a:latin typeface="Aptos Narrow" panose="020B0004020202020204" pitchFamily="34" charset="0"/>
              </a:rPr>
              <a:t>r rätt rätt BANKGIRO</a:t>
            </a:r>
            <a:r>
              <a:rPr lang="sv-SE" dirty="0">
                <a:solidFill>
                  <a:srgbClr val="FFFF99"/>
                </a:solidFill>
                <a:latin typeface="Aptos Narrow" panose="020B0004020202020204" pitchFamily="34" charset="0"/>
              </a:rPr>
              <a:t>							      </a:t>
            </a:r>
            <a:r>
              <a:rPr lang="en-US" b="1" dirty="0" err="1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finnns</a:t>
            </a:r>
            <a:r>
              <a:rPr lang="en-US" b="1" dirty="0">
                <a:ln/>
                <a:solidFill>
                  <a:srgbClr val="FFFF99"/>
                </a:solidFill>
                <a:latin typeface="Aptos Narrow" panose="020B0004020202020204" pitchFamily="34" charset="0"/>
              </a:rPr>
              <a:t> på din faktura. </a:t>
            </a:r>
          </a:p>
          <a:p>
            <a:pPr>
              <a:lnSpc>
                <a:spcPct val="90000"/>
              </a:lnSpc>
            </a:pPr>
            <a:endParaRPr lang="sv-SE" b="1" dirty="0">
              <a:latin typeface="Aptos Narrow" panose="020B0004020202020204" pitchFamily="34" charset="0"/>
            </a:endParaRPr>
          </a:p>
        </p:txBody>
      </p:sp>
      <p:pic>
        <p:nvPicPr>
          <p:cNvPr id="22" name="Picture 1" descr="4CE5A0DE-7A43-483C-A898-EB23C50CC143.jpeg"/>
          <p:cNvPicPr>
            <a:picLocks noChangeAspect="1"/>
          </p:cNvPicPr>
          <p:nvPr/>
        </p:nvPicPr>
        <p:blipFill>
          <a:blip r:embed="rId7"/>
          <a:srcRect l="20764" t="40213" r="13889" b="21711"/>
          <a:stretch>
            <a:fillRect/>
          </a:stretch>
        </p:blipFill>
        <p:spPr>
          <a:xfrm>
            <a:off x="5812935" y="1450489"/>
            <a:ext cx="2566058" cy="898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1" descr="773A8CCB-DC2F-49D3-82C8-23A0576F0BBC.png">
            <a:extLst>
              <a:ext uri="{FF2B5EF4-FFF2-40B4-BE49-F238E27FC236}">
                <a16:creationId xmlns:a16="http://schemas.microsoft.com/office/drawing/2014/main" id="{9F61EDD0-451F-86BF-8C65-94E4C531C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30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370" y="0"/>
            <a:ext cx="7027065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6636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98C5AA6-6DAE-4B28-E939-FA59EF596541}"/>
              </a:ext>
            </a:extLst>
          </p:cNvPr>
          <p:cNvSpPr txBox="1"/>
          <p:nvPr/>
        </p:nvSpPr>
        <p:spPr>
          <a:xfrm>
            <a:off x="92337" y="627015"/>
            <a:ext cx="894805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000" b="1" dirty="0">
                <a:latin typeface="Aptos Narrow" panose="020B0004020202020204" pitchFamily="34" charset="0"/>
              </a:rPr>
              <a:t>För att kunna ta del av Fritidskortet redan nu i höst är det viktigt att alla medlemsuppgifter i laget.se är korrekta och uppdaterade.</a:t>
            </a:r>
            <a:br>
              <a:rPr lang="sv-SE" dirty="0"/>
            </a:br>
            <a:endParaRPr lang="sv-SE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dirty="0">
                <a:latin typeface="Aptos Narrow" panose="020B0004020202020204" pitchFamily="34" charset="0"/>
              </a:rPr>
              <a:t>Spelare ska vara registrerade i rätt lag.</a:t>
            </a:r>
            <a:br>
              <a:rPr lang="sv-SE" dirty="0">
                <a:latin typeface="Aptos Narrow" panose="020B0004020202020204" pitchFamily="34" charset="0"/>
              </a:rPr>
            </a:br>
            <a:r>
              <a:rPr lang="sv-SE" dirty="0">
                <a:latin typeface="Aptos Narrow" panose="020B0004020202020204" pitchFamily="34" charset="0"/>
              </a:rPr>
              <a:t>Om någon har bytt lag, ta bort spelaren och vårdnadshavaren från det gamla laget.</a:t>
            </a:r>
          </a:p>
          <a:p>
            <a:pPr>
              <a:buNone/>
            </a:pPr>
            <a:endParaRPr lang="sv-SE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dirty="0">
                <a:latin typeface="Aptos Narrow" panose="020B0004020202020204" pitchFamily="34" charset="0"/>
              </a:rPr>
              <a:t>Varje spelare ska ha minst en registrerad vårdnadshavare.</a:t>
            </a:r>
            <a:br>
              <a:rPr lang="sv-SE" dirty="0">
                <a:latin typeface="Aptos Narrow" panose="020B0004020202020204" pitchFamily="34" charset="0"/>
              </a:rPr>
            </a:br>
            <a:r>
              <a:rPr lang="sv-SE" dirty="0">
                <a:latin typeface="Aptos Narrow" panose="020B0004020202020204" pitchFamily="34" charset="0"/>
              </a:rPr>
              <a:t>Vårdnadshavaren måste vara kopplad till spelaren i systemet. </a:t>
            </a:r>
          </a:p>
          <a:p>
            <a:pPr>
              <a:buNone/>
            </a:pPr>
            <a:endParaRPr lang="sv-SE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dirty="0">
                <a:latin typeface="Aptos Narrow" panose="020B0004020202020204" pitchFamily="34" charset="0"/>
              </a:rPr>
              <a:t>Kontaktuppgifter ska vara kompletta och aktuella.</a:t>
            </a:r>
            <a:br>
              <a:rPr lang="sv-SE" dirty="0">
                <a:latin typeface="Aptos Narrow" panose="020B0004020202020204" pitchFamily="34" charset="0"/>
              </a:rPr>
            </a:br>
            <a:r>
              <a:rPr lang="sv-SE" dirty="0">
                <a:latin typeface="Aptos Narrow" panose="020B0004020202020204" pitchFamily="34" charset="0"/>
              </a:rPr>
              <a:t>Kontrollera att både e-postadress och telefonnummer finns för spelare (om tillämpligt) och vårdnadshavare.</a:t>
            </a:r>
          </a:p>
          <a:p>
            <a:pPr>
              <a:buNone/>
            </a:pPr>
            <a:endParaRPr lang="sv-SE" b="1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dirty="0">
                <a:latin typeface="Aptos Narrow" panose="020B0004020202020204" pitchFamily="34" charset="0"/>
              </a:rPr>
              <a:t>Viktigt:</a:t>
            </a:r>
            <a:br>
              <a:rPr lang="sv-SE" dirty="0">
                <a:latin typeface="Aptos Narrow" panose="020B0004020202020204" pitchFamily="34" charset="0"/>
              </a:rPr>
            </a:br>
            <a:r>
              <a:rPr lang="sv-SE" dirty="0">
                <a:latin typeface="Aptos Narrow" panose="020B0004020202020204" pitchFamily="34" charset="0"/>
              </a:rPr>
              <a:t>Spelare som inte är rätt registrerade eller saknar kontaktuppgifter till vårdnadshavare riskerar att gå miste om 500–2000 kr i bidrag till sin medlems- eller träningsavgift för 2026 via Fritidskortet.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dirty="0">
              <a:latin typeface="Aptos Narrow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b="1" dirty="0">
                <a:solidFill>
                  <a:srgbClr val="FFFF99"/>
                </a:solidFill>
                <a:latin typeface="Aptos Narrow" panose="020B0004020202020204" pitchFamily="34" charset="0"/>
              </a:rPr>
              <a:t>FAKTURERING sker under ett tillfälle under hösten innan den 30/11 så för att kunna nyttja Fritidskortet måste alla uppgifter till spelare och föräldrar/vårdnadshavare vara rätt.</a:t>
            </a:r>
          </a:p>
        </p:txBody>
      </p:sp>
      <p:pic>
        <p:nvPicPr>
          <p:cNvPr id="9" name="Picture 1" descr="773A8CCB-DC2F-49D3-82C8-23A0576F0BBC.png">
            <a:extLst>
              <a:ext uri="{FF2B5EF4-FFF2-40B4-BE49-F238E27FC236}">
                <a16:creationId xmlns:a16="http://schemas.microsoft.com/office/drawing/2014/main" id="{E80ED206-5B94-C6D7-6EF7-7F9B35E20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4" y="231289"/>
            <a:ext cx="987911" cy="9879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Nä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ä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ä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7d85c7-37bb-4c20-98b9-85bf94a15d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EE6610251142B41F83032BBB851C" ma:contentTypeVersion="10" ma:contentTypeDescription="Create a new document." ma:contentTypeScope="" ma:versionID="bc7a2b9ae82f36ced6b0523af61967bd">
  <xsd:schema xmlns:xsd="http://www.w3.org/2001/XMLSchema" xmlns:xs="http://www.w3.org/2001/XMLSchema" xmlns:p="http://schemas.microsoft.com/office/2006/metadata/properties" xmlns:ns3="577d85c7-37bb-4c20-98b9-85bf94a15dc4" targetNamespace="http://schemas.microsoft.com/office/2006/metadata/properties" ma:root="true" ma:fieldsID="0aadb78529ceb0ebae12343609a13336" ns3:_="">
    <xsd:import namespace="577d85c7-37bb-4c20-98b9-85bf94a15d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d85c7-37bb-4c20-98b9-85bf94a15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2ED68-447C-421A-88B9-985D7EFE2CE6}">
  <ds:schemaRefs>
    <ds:schemaRef ds:uri="http://schemas.microsoft.com/office/2006/metadata/properties"/>
    <ds:schemaRef ds:uri="http://www.w3.org/2000/xmlns/"/>
    <ds:schemaRef ds:uri="577d85c7-37bb-4c20-98b9-85bf94a15dc4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99E3D3AB-0B85-4719-A881-D26F54D76E6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77d85c7-37bb-4c20-98b9-85bf94a15dc4"/>
  </ds:schemaRefs>
</ds:datastoreItem>
</file>

<file path=customXml/itemProps3.xml><?xml version="1.0" encoding="utf-8"?>
<ds:datastoreItem xmlns:ds="http://schemas.openxmlformats.org/officeDocument/2006/customXml" ds:itemID="{703CB476-CF36-4EEE-863B-1462F64822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TM03457485[[fn=Nät]]</Template>
  <TotalTime>0</TotalTime>
  <Words>337</Words>
  <Application>Microsoft Office PowerPoint</Application>
  <PresentationFormat>Bildspel på skärmen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Nät</vt:lpstr>
      <vt:lpstr>Fritidskortet – bk forward Gäller alla barn mellan 8-16 år</vt:lpstr>
      <vt:lpstr>Vad är Fritidskortet?</vt:lpstr>
      <vt:lpstr>PowerPoint-presentation</vt:lpstr>
      <vt:lpstr>Ansök om fritidskortet i tre steg</vt:lpstr>
      <vt:lpstr>Ansök om fritidskortet med skyddade personuppgifter</vt:lpstr>
      <vt:lpstr>PowerPoint-presentation</vt:lpstr>
      <vt:lpstr>Betala med fritidskortet Steg-för-steg  Du måste ha fått en avi från föreningen (faktura).  Logga in www.fritidskortet.se  Sök upp och välj bk forward 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>generated using python-pptx</dc:description>
  <cp:lastModifiedBy>Kansli</cp:lastModifiedBy>
  <cp:revision>9</cp:revision>
  <dcterms:created xsi:type="dcterms:W3CDTF">2013-01-27T09:14:16Z</dcterms:created>
  <dcterms:modified xsi:type="dcterms:W3CDTF">2025-10-11T09:20:51Z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0x01010059AAEE6610251142B41F83032BBB851C</vt:lpwstr>
  </property>
</Properties>
</file>